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44FA"/>
    <a:srgbClr val="972AFA"/>
    <a:srgbClr val="A54CFE"/>
    <a:srgbClr val="9900CC"/>
    <a:srgbClr val="6F0096"/>
    <a:srgbClr val="7C00A8"/>
    <a:srgbClr val="FBEFFF"/>
    <a:srgbClr val="F6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150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Desktop\тишина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778" y="2852936"/>
            <a:ext cx="6338415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57150">
                  <a:solidFill>
                    <a:schemeClr val="bg1"/>
                  </a:solidFill>
                </a:ln>
                <a:solidFill>
                  <a:srgbClr val="A344F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Прозрачная тишина</a:t>
            </a:r>
            <a:endParaRPr lang="ru-RU" sz="8000" b="1" spc="50" dirty="0">
              <a:ln w="57150">
                <a:solidFill>
                  <a:schemeClr val="bg1"/>
                </a:solidFill>
              </a:ln>
              <a:solidFill>
                <a:srgbClr val="A344F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1907171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 smtClean="0">
                <a:solidFill>
                  <a:srgbClr val="6F0096"/>
                </a:solidFill>
                <a:latin typeface="Georgia" pitchFamily="18" charset="0"/>
              </a:rPr>
              <a:t>Шаблон презентации</a:t>
            </a:r>
            <a:endParaRPr lang="ru-RU" sz="2800" b="1" i="1" dirty="0">
              <a:solidFill>
                <a:srgbClr val="6F0096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3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дминистратор\Desktop\тишина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7" y="0"/>
            <a:ext cx="91598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48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тишина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тишина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11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Администратор\Desktop\тишина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0" y="0"/>
            <a:ext cx="9149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620688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F0096"/>
                </a:solidFill>
                <a:latin typeface="Georgia" pitchFamily="18" charset="0"/>
              </a:rPr>
              <a:t>Интернет-источники не использовались.</a:t>
            </a:r>
          </a:p>
          <a:p>
            <a:r>
              <a:rPr lang="ru-RU" sz="2000" b="1" dirty="0" smtClean="0">
                <a:solidFill>
                  <a:srgbClr val="6F0096"/>
                </a:solidFill>
                <a:latin typeface="Georgia" pitchFamily="18" charset="0"/>
              </a:rPr>
              <a:t>Дизайн </a:t>
            </a:r>
            <a:r>
              <a:rPr lang="en-US" sz="2000" b="1" dirty="0" smtClean="0">
                <a:solidFill>
                  <a:srgbClr val="6F0096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rgbClr val="6F0096"/>
                </a:solidFill>
                <a:latin typeface="Georgia" pitchFamily="18" charset="0"/>
              </a:rPr>
              <a:t>страниц </a:t>
            </a:r>
            <a:r>
              <a:rPr lang="en-US" sz="2000" b="1" dirty="0" smtClean="0">
                <a:solidFill>
                  <a:srgbClr val="6F0096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rgbClr val="6F0096"/>
                </a:solidFill>
                <a:latin typeface="Georgia" pitchFamily="18" charset="0"/>
              </a:rPr>
              <a:t>авторский  </a:t>
            </a:r>
            <a:r>
              <a:rPr lang="en-US" sz="2000" b="1" dirty="0" smtClean="0">
                <a:solidFill>
                  <a:srgbClr val="6F0096"/>
                </a:solidFill>
                <a:latin typeface="Georgia" pitchFamily="18" charset="0"/>
              </a:rPr>
              <a:t>mlv</a:t>
            </a:r>
            <a:r>
              <a:rPr lang="ru-RU" sz="2000" b="1" dirty="0">
                <a:solidFill>
                  <a:srgbClr val="6F0096"/>
                </a:solidFill>
                <a:latin typeface="Georg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33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13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16</cp:revision>
  <dcterms:created xsi:type="dcterms:W3CDTF">2015-02-23T07:24:06Z</dcterms:created>
  <dcterms:modified xsi:type="dcterms:W3CDTF">2015-05-17T06:52:58Z</dcterms:modified>
</cp:coreProperties>
</file>