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6" r:id="rId5"/>
    <p:sldId id="259" r:id="rId6"/>
    <p:sldId id="257" r:id="rId7"/>
    <p:sldId id="269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BF6"/>
    <a:srgbClr val="CC0099"/>
    <a:srgbClr val="0066FF"/>
    <a:srgbClr val="00FF00"/>
    <a:srgbClr val="FCAAF8"/>
    <a:srgbClr val="DBC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06720"/>
        <c:axId val="34556160"/>
      </c:barChart>
      <c:catAx>
        <c:axId val="8060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34556160"/>
        <c:crosses val="autoZero"/>
        <c:auto val="1"/>
        <c:lblAlgn val="ctr"/>
        <c:lblOffset val="100"/>
        <c:noMultiLvlLbl val="0"/>
      </c:catAx>
      <c:valAx>
        <c:axId val="3455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0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ЗАГОЛОВОК</a:t>
            </a:r>
            <a:endParaRPr lang="ru-RU" dirty="0"/>
          </a:p>
        </c:rich>
      </c:tx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7703A-45B1-4EDB-8B93-F51A8FE12BE9}" type="doc">
      <dgm:prSet loTypeId="urn:microsoft.com/office/officeart/2005/8/layout/chevron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28D949-F292-47B3-89C0-0AE46186CE36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4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1</a:t>
          </a:r>
          <a:endParaRPr lang="ru-RU" sz="4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9E0DD31-5928-4EBB-B5D2-34D39B5EB2C0}" type="parTrans" cxnId="{FED617C0-3293-48F3-8517-70CC37CBA9BA}">
      <dgm:prSet/>
      <dgm:spPr/>
      <dgm:t>
        <a:bodyPr/>
        <a:lstStyle/>
        <a:p>
          <a:endParaRPr lang="ru-RU"/>
        </a:p>
      </dgm:t>
    </dgm:pt>
    <dgm:pt modelId="{22BFA601-57B7-4AEE-9FDB-7D834A5E09CD}" type="sibTrans" cxnId="{FED617C0-3293-48F3-8517-70CC37CBA9BA}">
      <dgm:prSet/>
      <dgm:spPr/>
      <dgm:t>
        <a:bodyPr/>
        <a:lstStyle/>
        <a:p>
          <a:endParaRPr lang="ru-RU"/>
        </a:p>
      </dgm:t>
    </dgm:pt>
    <dgm:pt modelId="{BA17A7AB-6C13-48BD-BBA8-8624F7668521}">
      <dgm:prSet phldrT="[Текст]" phldr="1"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5E365A28-6B71-48F0-A92D-C3D56EE287EE}" type="parTrans" cxnId="{85143107-2DB3-4D5B-8AF1-D349CA5440EC}">
      <dgm:prSet/>
      <dgm:spPr/>
      <dgm:t>
        <a:bodyPr/>
        <a:lstStyle/>
        <a:p>
          <a:endParaRPr lang="ru-RU"/>
        </a:p>
      </dgm:t>
    </dgm:pt>
    <dgm:pt modelId="{BF8312D7-6D0D-40DA-AF09-8B6517DB96BB}" type="sibTrans" cxnId="{85143107-2DB3-4D5B-8AF1-D349CA5440EC}">
      <dgm:prSet/>
      <dgm:spPr/>
      <dgm:t>
        <a:bodyPr/>
        <a:lstStyle/>
        <a:p>
          <a:endParaRPr lang="ru-RU"/>
        </a:p>
      </dgm:t>
    </dgm:pt>
    <dgm:pt modelId="{D6737D10-8C24-4658-9A90-8F31313F8457}">
      <dgm:prSet phldrT="[Текст]" phldr="1"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4322154-8866-48D7-8137-1675777ACCA9}" type="parTrans" cxnId="{08B2429B-E1C5-4FAE-B229-1FD38A12ACE3}">
      <dgm:prSet/>
      <dgm:spPr/>
      <dgm:t>
        <a:bodyPr/>
        <a:lstStyle/>
        <a:p>
          <a:endParaRPr lang="ru-RU"/>
        </a:p>
      </dgm:t>
    </dgm:pt>
    <dgm:pt modelId="{76D4C426-E343-4C2A-9A46-C23AF2F2AE99}" type="sibTrans" cxnId="{08B2429B-E1C5-4FAE-B229-1FD38A12ACE3}">
      <dgm:prSet/>
      <dgm:spPr/>
      <dgm:t>
        <a:bodyPr/>
        <a:lstStyle/>
        <a:p>
          <a:endParaRPr lang="ru-RU"/>
        </a:p>
      </dgm:t>
    </dgm:pt>
    <dgm:pt modelId="{129D8C0C-EED6-490D-A64B-609829DCB3BB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4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</a:t>
          </a:r>
          <a:endParaRPr lang="ru-RU" sz="4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0B2962-552D-47E6-85D4-7E602FAF1126}" type="parTrans" cxnId="{07428F5E-DD18-4092-B476-A107E44E7B29}">
      <dgm:prSet/>
      <dgm:spPr/>
      <dgm:t>
        <a:bodyPr/>
        <a:lstStyle/>
        <a:p>
          <a:endParaRPr lang="ru-RU"/>
        </a:p>
      </dgm:t>
    </dgm:pt>
    <dgm:pt modelId="{454EFC35-884F-4030-BE07-3B6F6017B0F8}" type="sibTrans" cxnId="{07428F5E-DD18-4092-B476-A107E44E7B29}">
      <dgm:prSet/>
      <dgm:spPr/>
      <dgm:t>
        <a:bodyPr/>
        <a:lstStyle/>
        <a:p>
          <a:endParaRPr lang="ru-RU"/>
        </a:p>
      </dgm:t>
    </dgm:pt>
    <dgm:pt modelId="{C1A78C69-D3DF-407D-BC6A-3DFE74D9B888}">
      <dgm:prSet phldrT="[Текст]" phldr="1"/>
      <dgm:spPr>
        <a:ln w="38100"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E3F4B7A4-CF7E-471A-80D3-851E782E9D7F}" type="parTrans" cxnId="{E7578AC6-654D-40DE-B3BB-FF4AA4CDBB11}">
      <dgm:prSet/>
      <dgm:spPr/>
      <dgm:t>
        <a:bodyPr/>
        <a:lstStyle/>
        <a:p>
          <a:endParaRPr lang="ru-RU"/>
        </a:p>
      </dgm:t>
    </dgm:pt>
    <dgm:pt modelId="{A23E4153-5EBA-4806-A11B-E3A34584B050}" type="sibTrans" cxnId="{E7578AC6-654D-40DE-B3BB-FF4AA4CDBB11}">
      <dgm:prSet/>
      <dgm:spPr/>
      <dgm:t>
        <a:bodyPr/>
        <a:lstStyle/>
        <a:p>
          <a:endParaRPr lang="ru-RU"/>
        </a:p>
      </dgm:t>
    </dgm:pt>
    <dgm:pt modelId="{E6635E70-E612-42FE-882E-7BD3A00AA44D}">
      <dgm:prSet phldrT="[Текст]" phldr="1"/>
      <dgm:spPr>
        <a:ln w="38100"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B73C6B56-83B9-4CC6-9E46-FFEA7D405F47}" type="parTrans" cxnId="{85747753-5D9F-4756-B7D1-68F7F7A6BC13}">
      <dgm:prSet/>
      <dgm:spPr/>
      <dgm:t>
        <a:bodyPr/>
        <a:lstStyle/>
        <a:p>
          <a:endParaRPr lang="ru-RU"/>
        </a:p>
      </dgm:t>
    </dgm:pt>
    <dgm:pt modelId="{BA189C98-49C1-4DB3-B863-C14B34B01303}" type="sibTrans" cxnId="{85747753-5D9F-4756-B7D1-68F7F7A6BC13}">
      <dgm:prSet/>
      <dgm:spPr/>
      <dgm:t>
        <a:bodyPr/>
        <a:lstStyle/>
        <a:p>
          <a:endParaRPr lang="ru-RU"/>
        </a:p>
      </dgm:t>
    </dgm:pt>
    <dgm:pt modelId="{08BC006C-BDD0-468B-8109-D2E9F4F70795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4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3</a:t>
          </a:r>
          <a:endParaRPr lang="ru-RU" sz="4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E9AD472-0525-406F-AF82-E480049C1CEC}" type="parTrans" cxnId="{A664AD47-2721-4461-BBF5-077C47E8F7A6}">
      <dgm:prSet/>
      <dgm:spPr/>
      <dgm:t>
        <a:bodyPr/>
        <a:lstStyle/>
        <a:p>
          <a:endParaRPr lang="ru-RU"/>
        </a:p>
      </dgm:t>
    </dgm:pt>
    <dgm:pt modelId="{7FB282AF-03B9-4741-B4C9-2223D3E88D20}" type="sibTrans" cxnId="{A664AD47-2721-4461-BBF5-077C47E8F7A6}">
      <dgm:prSet/>
      <dgm:spPr/>
      <dgm:t>
        <a:bodyPr/>
        <a:lstStyle/>
        <a:p>
          <a:endParaRPr lang="ru-RU"/>
        </a:p>
      </dgm:t>
    </dgm:pt>
    <dgm:pt modelId="{37D27F01-BBAD-4FC5-A406-95DFC2C47CA1}">
      <dgm:prSet phldrT="[Текст]" phldr="1"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70C5BE8F-1EF4-4E63-8256-49C47F4D48CD}" type="parTrans" cxnId="{ABE286DE-8A61-4823-B9B9-E139DAD9519D}">
      <dgm:prSet/>
      <dgm:spPr/>
      <dgm:t>
        <a:bodyPr/>
        <a:lstStyle/>
        <a:p>
          <a:endParaRPr lang="ru-RU"/>
        </a:p>
      </dgm:t>
    </dgm:pt>
    <dgm:pt modelId="{4A74E860-A17F-4754-9E1B-3BFC7EB7876D}" type="sibTrans" cxnId="{ABE286DE-8A61-4823-B9B9-E139DAD9519D}">
      <dgm:prSet/>
      <dgm:spPr/>
      <dgm:t>
        <a:bodyPr/>
        <a:lstStyle/>
        <a:p>
          <a:endParaRPr lang="ru-RU"/>
        </a:p>
      </dgm:t>
    </dgm:pt>
    <dgm:pt modelId="{3988AAF6-CD64-484A-8959-A3D5BE2328E8}">
      <dgm:prSet phldrT="[Текст]" phldr="1"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EFC02483-5A97-465C-8424-F4B04AA77620}" type="parTrans" cxnId="{8F1AF71C-51E7-4BD9-B010-550A6C7B19F8}">
      <dgm:prSet/>
      <dgm:spPr/>
      <dgm:t>
        <a:bodyPr/>
        <a:lstStyle/>
        <a:p>
          <a:endParaRPr lang="ru-RU"/>
        </a:p>
      </dgm:t>
    </dgm:pt>
    <dgm:pt modelId="{66A763A6-7542-4F12-87D3-E16ADA511540}" type="sibTrans" cxnId="{8F1AF71C-51E7-4BD9-B010-550A6C7B19F8}">
      <dgm:prSet/>
      <dgm:spPr/>
      <dgm:t>
        <a:bodyPr/>
        <a:lstStyle/>
        <a:p>
          <a:endParaRPr lang="ru-RU"/>
        </a:p>
      </dgm:t>
    </dgm:pt>
    <dgm:pt modelId="{5F103D82-9938-4639-BEBC-E665A0FC8104}" type="pres">
      <dgm:prSet presAssocID="{7E17703A-45B1-4EDB-8B93-F51A8FE12B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AF779-5A1A-4602-AD61-F5AA0A9578D6}" type="pres">
      <dgm:prSet presAssocID="{9628D949-F292-47B3-89C0-0AE46186CE36}" presName="composite" presStyleCnt="0"/>
      <dgm:spPr/>
    </dgm:pt>
    <dgm:pt modelId="{51928216-92D2-44CD-B628-6F004501C461}" type="pres">
      <dgm:prSet presAssocID="{9628D949-F292-47B3-89C0-0AE46186CE3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5CE8D-55CC-46FF-BC57-4405323ADE2D}" type="pres">
      <dgm:prSet presAssocID="{9628D949-F292-47B3-89C0-0AE46186CE36}" presName="descendantText" presStyleLbl="alignAcc1" presStyleIdx="0" presStyleCnt="3" custLinFactNeighborX="1055" custLinFactNeighborY="1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258E-927A-4BC0-90DD-AACA3457334E}" type="pres">
      <dgm:prSet presAssocID="{22BFA601-57B7-4AEE-9FDB-7D834A5E09CD}" presName="sp" presStyleCnt="0"/>
      <dgm:spPr/>
    </dgm:pt>
    <dgm:pt modelId="{58DA050E-033F-4090-A065-5215B8A3D19C}" type="pres">
      <dgm:prSet presAssocID="{129D8C0C-EED6-490D-A64B-609829DCB3BB}" presName="composite" presStyleCnt="0"/>
      <dgm:spPr/>
    </dgm:pt>
    <dgm:pt modelId="{F95E3EDE-F49F-4EF4-9090-921F9950D502}" type="pres">
      <dgm:prSet presAssocID="{129D8C0C-EED6-490D-A64B-609829DCB3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A4BD7-6BDD-4C7E-8864-F66E9680C161}" type="pres">
      <dgm:prSet presAssocID="{129D8C0C-EED6-490D-A64B-609829DCB3BB}" presName="descendantText" presStyleLbl="alignAcc1" presStyleIdx="1" presStyleCnt="3" custLinFactNeighborX="1055" custLinFactNeighborY="1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9C114-C094-4C2D-B3F2-BF3A633AA8C6}" type="pres">
      <dgm:prSet presAssocID="{454EFC35-884F-4030-BE07-3B6F6017B0F8}" presName="sp" presStyleCnt="0"/>
      <dgm:spPr/>
    </dgm:pt>
    <dgm:pt modelId="{DDC8FFD0-FFC7-497C-A582-607CED7C50D7}" type="pres">
      <dgm:prSet presAssocID="{08BC006C-BDD0-468B-8109-D2E9F4F70795}" presName="composite" presStyleCnt="0"/>
      <dgm:spPr/>
    </dgm:pt>
    <dgm:pt modelId="{C41D61D0-3DEB-42A6-9798-F456DF7622E6}" type="pres">
      <dgm:prSet presAssocID="{08BC006C-BDD0-468B-8109-D2E9F4F707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48A14-94B2-4529-8F82-365E856E2DD3}" type="pres">
      <dgm:prSet presAssocID="{08BC006C-BDD0-468B-8109-D2E9F4F70795}" presName="descendantText" presStyleLbl="alignAcc1" presStyleIdx="2" presStyleCnt="3" custLinFactNeighborX="772" custLinFactNeighborY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43107-2DB3-4D5B-8AF1-D349CA5440EC}" srcId="{9628D949-F292-47B3-89C0-0AE46186CE36}" destId="{BA17A7AB-6C13-48BD-BBA8-8624F7668521}" srcOrd="0" destOrd="0" parTransId="{5E365A28-6B71-48F0-A92D-C3D56EE287EE}" sibTransId="{BF8312D7-6D0D-40DA-AF09-8B6517DB96BB}"/>
    <dgm:cxn modelId="{15E607F1-FD96-4249-86C0-8EF19BA3C60B}" type="presOf" srcId="{E6635E70-E612-42FE-882E-7BD3A00AA44D}" destId="{06DA4BD7-6BDD-4C7E-8864-F66E9680C161}" srcOrd="0" destOrd="1" presId="urn:microsoft.com/office/officeart/2005/8/layout/chevron2"/>
    <dgm:cxn modelId="{EFACED2B-FD8B-4CD8-AE49-B0B0DC6509D7}" type="presOf" srcId="{D6737D10-8C24-4658-9A90-8F31313F8457}" destId="{7B35CE8D-55CC-46FF-BC57-4405323ADE2D}" srcOrd="0" destOrd="1" presId="urn:microsoft.com/office/officeart/2005/8/layout/chevron2"/>
    <dgm:cxn modelId="{E8B08529-DDA3-46C2-8871-63A3C99F94DF}" type="presOf" srcId="{37D27F01-BBAD-4FC5-A406-95DFC2C47CA1}" destId="{3A148A14-94B2-4529-8F82-365E856E2DD3}" srcOrd="0" destOrd="0" presId="urn:microsoft.com/office/officeart/2005/8/layout/chevron2"/>
    <dgm:cxn modelId="{07428F5E-DD18-4092-B476-A107E44E7B29}" srcId="{7E17703A-45B1-4EDB-8B93-F51A8FE12BE9}" destId="{129D8C0C-EED6-490D-A64B-609829DCB3BB}" srcOrd="1" destOrd="0" parTransId="{340B2962-552D-47E6-85D4-7E602FAF1126}" sibTransId="{454EFC35-884F-4030-BE07-3B6F6017B0F8}"/>
    <dgm:cxn modelId="{FED617C0-3293-48F3-8517-70CC37CBA9BA}" srcId="{7E17703A-45B1-4EDB-8B93-F51A8FE12BE9}" destId="{9628D949-F292-47B3-89C0-0AE46186CE36}" srcOrd="0" destOrd="0" parTransId="{49E0DD31-5928-4EBB-B5D2-34D39B5EB2C0}" sibTransId="{22BFA601-57B7-4AEE-9FDB-7D834A5E09CD}"/>
    <dgm:cxn modelId="{E88F9A64-CA35-429B-B17B-8E0F2CAFCAF0}" type="presOf" srcId="{9628D949-F292-47B3-89C0-0AE46186CE36}" destId="{51928216-92D2-44CD-B628-6F004501C461}" srcOrd="0" destOrd="0" presId="urn:microsoft.com/office/officeart/2005/8/layout/chevron2"/>
    <dgm:cxn modelId="{85747753-5D9F-4756-B7D1-68F7F7A6BC13}" srcId="{129D8C0C-EED6-490D-A64B-609829DCB3BB}" destId="{E6635E70-E612-42FE-882E-7BD3A00AA44D}" srcOrd="1" destOrd="0" parTransId="{B73C6B56-83B9-4CC6-9E46-FFEA7D405F47}" sibTransId="{BA189C98-49C1-4DB3-B863-C14B34B01303}"/>
    <dgm:cxn modelId="{98404C6F-B0E6-4144-A0E7-F290FF0A36AF}" type="presOf" srcId="{08BC006C-BDD0-468B-8109-D2E9F4F70795}" destId="{C41D61D0-3DEB-42A6-9798-F456DF7622E6}" srcOrd="0" destOrd="0" presId="urn:microsoft.com/office/officeart/2005/8/layout/chevron2"/>
    <dgm:cxn modelId="{08A58244-CA3F-43FB-9A79-236984A00F6B}" type="presOf" srcId="{7E17703A-45B1-4EDB-8B93-F51A8FE12BE9}" destId="{5F103D82-9938-4639-BEBC-E665A0FC8104}" srcOrd="0" destOrd="0" presId="urn:microsoft.com/office/officeart/2005/8/layout/chevron2"/>
    <dgm:cxn modelId="{E50F65EA-D278-4904-8336-AD12FB1258FD}" type="presOf" srcId="{3988AAF6-CD64-484A-8959-A3D5BE2328E8}" destId="{3A148A14-94B2-4529-8F82-365E856E2DD3}" srcOrd="0" destOrd="1" presId="urn:microsoft.com/office/officeart/2005/8/layout/chevron2"/>
    <dgm:cxn modelId="{8F1AF71C-51E7-4BD9-B010-550A6C7B19F8}" srcId="{08BC006C-BDD0-468B-8109-D2E9F4F70795}" destId="{3988AAF6-CD64-484A-8959-A3D5BE2328E8}" srcOrd="1" destOrd="0" parTransId="{EFC02483-5A97-465C-8424-F4B04AA77620}" sibTransId="{66A763A6-7542-4F12-87D3-E16ADA511540}"/>
    <dgm:cxn modelId="{A664AD47-2721-4461-BBF5-077C47E8F7A6}" srcId="{7E17703A-45B1-4EDB-8B93-F51A8FE12BE9}" destId="{08BC006C-BDD0-468B-8109-D2E9F4F70795}" srcOrd="2" destOrd="0" parTransId="{1E9AD472-0525-406F-AF82-E480049C1CEC}" sibTransId="{7FB282AF-03B9-4741-B4C9-2223D3E88D20}"/>
    <dgm:cxn modelId="{3A788941-11A9-4869-AED7-AD440389D517}" type="presOf" srcId="{129D8C0C-EED6-490D-A64B-609829DCB3BB}" destId="{F95E3EDE-F49F-4EF4-9090-921F9950D502}" srcOrd="0" destOrd="0" presId="urn:microsoft.com/office/officeart/2005/8/layout/chevron2"/>
    <dgm:cxn modelId="{08B2429B-E1C5-4FAE-B229-1FD38A12ACE3}" srcId="{9628D949-F292-47B3-89C0-0AE46186CE36}" destId="{D6737D10-8C24-4658-9A90-8F31313F8457}" srcOrd="1" destOrd="0" parTransId="{B4322154-8866-48D7-8137-1675777ACCA9}" sibTransId="{76D4C426-E343-4C2A-9A46-C23AF2F2AE99}"/>
    <dgm:cxn modelId="{8885DCED-BA66-4F14-8E9C-D79B0B7CDA30}" type="presOf" srcId="{C1A78C69-D3DF-407D-BC6A-3DFE74D9B888}" destId="{06DA4BD7-6BDD-4C7E-8864-F66E9680C161}" srcOrd="0" destOrd="0" presId="urn:microsoft.com/office/officeart/2005/8/layout/chevron2"/>
    <dgm:cxn modelId="{AA1ABD4B-DFB8-4DC2-AFEA-0E6D82F8C935}" type="presOf" srcId="{BA17A7AB-6C13-48BD-BBA8-8624F7668521}" destId="{7B35CE8D-55CC-46FF-BC57-4405323ADE2D}" srcOrd="0" destOrd="0" presId="urn:microsoft.com/office/officeart/2005/8/layout/chevron2"/>
    <dgm:cxn modelId="{ABE286DE-8A61-4823-B9B9-E139DAD9519D}" srcId="{08BC006C-BDD0-468B-8109-D2E9F4F70795}" destId="{37D27F01-BBAD-4FC5-A406-95DFC2C47CA1}" srcOrd="0" destOrd="0" parTransId="{70C5BE8F-1EF4-4E63-8256-49C47F4D48CD}" sibTransId="{4A74E860-A17F-4754-9E1B-3BFC7EB7876D}"/>
    <dgm:cxn modelId="{E7578AC6-654D-40DE-B3BB-FF4AA4CDBB11}" srcId="{129D8C0C-EED6-490D-A64B-609829DCB3BB}" destId="{C1A78C69-D3DF-407D-BC6A-3DFE74D9B888}" srcOrd="0" destOrd="0" parTransId="{E3F4B7A4-CF7E-471A-80D3-851E782E9D7F}" sibTransId="{A23E4153-5EBA-4806-A11B-E3A34584B050}"/>
    <dgm:cxn modelId="{6051E813-C070-41B2-BFC8-F8E0C3BB7034}" type="presParOf" srcId="{5F103D82-9938-4639-BEBC-E665A0FC8104}" destId="{151AF779-5A1A-4602-AD61-F5AA0A9578D6}" srcOrd="0" destOrd="0" presId="urn:microsoft.com/office/officeart/2005/8/layout/chevron2"/>
    <dgm:cxn modelId="{569F1466-C78E-483A-883F-65360604EDC2}" type="presParOf" srcId="{151AF779-5A1A-4602-AD61-F5AA0A9578D6}" destId="{51928216-92D2-44CD-B628-6F004501C461}" srcOrd="0" destOrd="0" presId="urn:microsoft.com/office/officeart/2005/8/layout/chevron2"/>
    <dgm:cxn modelId="{6D0A083D-8A0E-4DA5-9B05-3B2A89799E97}" type="presParOf" srcId="{151AF779-5A1A-4602-AD61-F5AA0A9578D6}" destId="{7B35CE8D-55CC-46FF-BC57-4405323ADE2D}" srcOrd="1" destOrd="0" presId="urn:microsoft.com/office/officeart/2005/8/layout/chevron2"/>
    <dgm:cxn modelId="{1863E746-A56E-4CD0-B816-EED3B57C4800}" type="presParOf" srcId="{5F103D82-9938-4639-BEBC-E665A0FC8104}" destId="{C706258E-927A-4BC0-90DD-AACA3457334E}" srcOrd="1" destOrd="0" presId="urn:microsoft.com/office/officeart/2005/8/layout/chevron2"/>
    <dgm:cxn modelId="{3CEEDF59-697B-4D3C-A1E0-4FF16F582EAF}" type="presParOf" srcId="{5F103D82-9938-4639-BEBC-E665A0FC8104}" destId="{58DA050E-033F-4090-A065-5215B8A3D19C}" srcOrd="2" destOrd="0" presId="urn:microsoft.com/office/officeart/2005/8/layout/chevron2"/>
    <dgm:cxn modelId="{FEA8DDF0-E75C-4365-A6B4-5D2309C185D0}" type="presParOf" srcId="{58DA050E-033F-4090-A065-5215B8A3D19C}" destId="{F95E3EDE-F49F-4EF4-9090-921F9950D502}" srcOrd="0" destOrd="0" presId="urn:microsoft.com/office/officeart/2005/8/layout/chevron2"/>
    <dgm:cxn modelId="{AFAD2FC3-00B3-4D85-91E3-AECBFB6713EA}" type="presParOf" srcId="{58DA050E-033F-4090-A065-5215B8A3D19C}" destId="{06DA4BD7-6BDD-4C7E-8864-F66E9680C161}" srcOrd="1" destOrd="0" presId="urn:microsoft.com/office/officeart/2005/8/layout/chevron2"/>
    <dgm:cxn modelId="{0648936C-4E26-4AFF-BF26-3B94A95E6073}" type="presParOf" srcId="{5F103D82-9938-4639-BEBC-E665A0FC8104}" destId="{AEA9C114-C094-4C2D-B3F2-BF3A633AA8C6}" srcOrd="3" destOrd="0" presId="urn:microsoft.com/office/officeart/2005/8/layout/chevron2"/>
    <dgm:cxn modelId="{04E657D3-2143-4E68-AEF3-E8F1BDDC2812}" type="presParOf" srcId="{5F103D82-9938-4639-BEBC-E665A0FC8104}" destId="{DDC8FFD0-FFC7-497C-A582-607CED7C50D7}" srcOrd="4" destOrd="0" presId="urn:microsoft.com/office/officeart/2005/8/layout/chevron2"/>
    <dgm:cxn modelId="{CD3517AA-EF4F-4C1F-896F-1F28D66F3792}" type="presParOf" srcId="{DDC8FFD0-FFC7-497C-A582-607CED7C50D7}" destId="{C41D61D0-3DEB-42A6-9798-F456DF7622E6}" srcOrd="0" destOrd="0" presId="urn:microsoft.com/office/officeart/2005/8/layout/chevron2"/>
    <dgm:cxn modelId="{60A01D2B-E320-4E0E-B580-C37C3ABEC25C}" type="presParOf" srcId="{DDC8FFD0-FFC7-497C-A582-607CED7C50D7}" destId="{3A148A14-94B2-4529-8F82-365E856E2D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47582-F7DC-49D2-B2AB-9EC855E6B858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BE35CD-ED02-47E8-B210-7D629C1BAEB8}">
      <dgm:prSet phldrT="[Текст]" phldr="1"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F8C9E3CE-9C24-4F9E-801B-6702B533F41B}" type="parTrans" cxnId="{079F599E-6AD0-438B-9573-4042C34B1DE4}">
      <dgm:prSet/>
      <dgm:spPr/>
      <dgm:t>
        <a:bodyPr/>
        <a:lstStyle/>
        <a:p>
          <a:endParaRPr lang="ru-RU"/>
        </a:p>
      </dgm:t>
    </dgm:pt>
    <dgm:pt modelId="{44333614-8EE0-41CA-B9F6-F534A5C48BCB}" type="sibTrans" cxnId="{079F599E-6AD0-438B-9573-4042C34B1DE4}">
      <dgm:prSet/>
      <dgm:spPr/>
      <dgm:t>
        <a:bodyPr/>
        <a:lstStyle/>
        <a:p>
          <a:endParaRPr lang="ru-RU"/>
        </a:p>
      </dgm:t>
    </dgm:pt>
    <dgm:pt modelId="{62CFBB5B-B7D0-427E-9296-0E5C1066F303}">
      <dgm:prSet phldrT="[Текст]" phldr="1"/>
      <dgm:spPr/>
      <dgm:t>
        <a:bodyPr/>
        <a:lstStyle/>
        <a:p>
          <a:endParaRPr lang="ru-RU"/>
        </a:p>
      </dgm:t>
    </dgm:pt>
    <dgm:pt modelId="{46FF9BD0-D111-4280-BD36-C69CE937D0B1}" type="parTrans" cxnId="{7BA24EB3-E7E2-4C51-920C-4843375A8E6C}">
      <dgm:prSet/>
      <dgm:spPr/>
      <dgm:t>
        <a:bodyPr/>
        <a:lstStyle/>
        <a:p>
          <a:endParaRPr lang="ru-RU"/>
        </a:p>
      </dgm:t>
    </dgm:pt>
    <dgm:pt modelId="{413E1ABE-2052-4218-B218-11800939170A}" type="sibTrans" cxnId="{7BA24EB3-E7E2-4C51-920C-4843375A8E6C}">
      <dgm:prSet/>
      <dgm:spPr/>
      <dgm:t>
        <a:bodyPr/>
        <a:lstStyle/>
        <a:p>
          <a:endParaRPr lang="ru-RU"/>
        </a:p>
      </dgm:t>
    </dgm:pt>
    <dgm:pt modelId="{7621DF7D-7831-4B2E-8F70-642828138E69}">
      <dgm:prSet phldrT="[Текст]" phldr="1"/>
      <dgm:spPr/>
      <dgm:t>
        <a:bodyPr/>
        <a:lstStyle/>
        <a:p>
          <a:endParaRPr lang="ru-RU"/>
        </a:p>
      </dgm:t>
    </dgm:pt>
    <dgm:pt modelId="{A7434CBA-A007-4C4B-9BB9-D83D28D612B3}" type="parTrans" cxnId="{0B73F450-20F7-4097-BDDA-9A672A08F6B4}">
      <dgm:prSet/>
      <dgm:spPr/>
      <dgm:t>
        <a:bodyPr/>
        <a:lstStyle/>
        <a:p>
          <a:endParaRPr lang="ru-RU"/>
        </a:p>
      </dgm:t>
    </dgm:pt>
    <dgm:pt modelId="{EBA403F9-BA6D-40B0-9F52-D96F3D7E54C8}" type="sibTrans" cxnId="{0B73F450-20F7-4097-BDDA-9A672A08F6B4}">
      <dgm:prSet/>
      <dgm:spPr/>
      <dgm:t>
        <a:bodyPr/>
        <a:lstStyle/>
        <a:p>
          <a:endParaRPr lang="ru-RU"/>
        </a:p>
      </dgm:t>
    </dgm:pt>
    <dgm:pt modelId="{3AD4AA5D-8BB2-4230-A93F-6029135F44C1}">
      <dgm:prSet phldrT="[Текст]" phldr="1"/>
      <dgm:spPr>
        <a:ln w="38100"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CCA17426-2790-4ED1-B2FE-2885B584E902}" type="parTrans" cxnId="{94F96268-3D57-4EE9-A709-7C53B73C17E5}">
      <dgm:prSet/>
      <dgm:spPr/>
      <dgm:t>
        <a:bodyPr/>
        <a:lstStyle/>
        <a:p>
          <a:endParaRPr lang="ru-RU"/>
        </a:p>
      </dgm:t>
    </dgm:pt>
    <dgm:pt modelId="{E2CF0830-F457-4325-95C8-29B47DE34C0C}" type="sibTrans" cxnId="{94F96268-3D57-4EE9-A709-7C53B73C17E5}">
      <dgm:prSet/>
      <dgm:spPr/>
      <dgm:t>
        <a:bodyPr/>
        <a:lstStyle/>
        <a:p>
          <a:endParaRPr lang="ru-RU"/>
        </a:p>
      </dgm:t>
    </dgm:pt>
    <dgm:pt modelId="{5492B77D-7002-4018-B619-49C956A233B8}">
      <dgm:prSet phldrT="[Текст]" phldr="1"/>
      <dgm:spPr/>
      <dgm:t>
        <a:bodyPr/>
        <a:lstStyle/>
        <a:p>
          <a:endParaRPr lang="ru-RU"/>
        </a:p>
      </dgm:t>
    </dgm:pt>
    <dgm:pt modelId="{0CED2FE8-2CFB-4130-9563-12285544C031}" type="parTrans" cxnId="{F87FB4E2-0FB0-4403-8674-7A8BE38AAA57}">
      <dgm:prSet/>
      <dgm:spPr/>
      <dgm:t>
        <a:bodyPr/>
        <a:lstStyle/>
        <a:p>
          <a:endParaRPr lang="ru-RU"/>
        </a:p>
      </dgm:t>
    </dgm:pt>
    <dgm:pt modelId="{647F2A17-B8B1-458C-A621-9A917EDAD25B}" type="sibTrans" cxnId="{F87FB4E2-0FB0-4403-8674-7A8BE38AAA57}">
      <dgm:prSet/>
      <dgm:spPr/>
      <dgm:t>
        <a:bodyPr/>
        <a:lstStyle/>
        <a:p>
          <a:endParaRPr lang="ru-RU"/>
        </a:p>
      </dgm:t>
    </dgm:pt>
    <dgm:pt modelId="{C2CE5EE4-9D67-42D9-810E-4733BA532AE1}">
      <dgm:prSet phldrT="[Текст]" phldr="1"/>
      <dgm:spPr/>
      <dgm:t>
        <a:bodyPr/>
        <a:lstStyle/>
        <a:p>
          <a:endParaRPr lang="ru-RU"/>
        </a:p>
      </dgm:t>
    </dgm:pt>
    <dgm:pt modelId="{62FB18F3-9ADF-433C-A430-C425ADE7F3A4}" type="parTrans" cxnId="{D86732E8-E468-48CD-865B-98CC26BAE0B4}">
      <dgm:prSet/>
      <dgm:spPr/>
      <dgm:t>
        <a:bodyPr/>
        <a:lstStyle/>
        <a:p>
          <a:endParaRPr lang="ru-RU"/>
        </a:p>
      </dgm:t>
    </dgm:pt>
    <dgm:pt modelId="{4E0F2984-54CE-46C2-BD15-D319D2F697D9}" type="sibTrans" cxnId="{D86732E8-E468-48CD-865B-98CC26BAE0B4}">
      <dgm:prSet/>
      <dgm:spPr/>
      <dgm:t>
        <a:bodyPr/>
        <a:lstStyle/>
        <a:p>
          <a:endParaRPr lang="ru-RU"/>
        </a:p>
      </dgm:t>
    </dgm:pt>
    <dgm:pt modelId="{7926A2B4-4CE2-4B88-8427-A195090DB24C}">
      <dgm:prSet phldrT="[Текст]" phldr="1"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14F93998-E5C2-4F17-90E2-BD2DD011583E}" type="parTrans" cxnId="{FB733F61-2602-4945-8DFC-E3E33457606C}">
      <dgm:prSet/>
      <dgm:spPr/>
      <dgm:t>
        <a:bodyPr/>
        <a:lstStyle/>
        <a:p>
          <a:endParaRPr lang="ru-RU"/>
        </a:p>
      </dgm:t>
    </dgm:pt>
    <dgm:pt modelId="{C3364D1B-0EA8-4283-8D9D-FBA25BE189A9}" type="sibTrans" cxnId="{FB733F61-2602-4945-8DFC-E3E33457606C}">
      <dgm:prSet/>
      <dgm:spPr/>
      <dgm:t>
        <a:bodyPr/>
        <a:lstStyle/>
        <a:p>
          <a:endParaRPr lang="ru-RU"/>
        </a:p>
      </dgm:t>
    </dgm:pt>
    <dgm:pt modelId="{7428E34B-DD62-4773-9E39-BDB8F1D83ECD}">
      <dgm:prSet phldrT="[Текст]" phldr="1"/>
      <dgm:spPr/>
      <dgm:t>
        <a:bodyPr/>
        <a:lstStyle/>
        <a:p>
          <a:endParaRPr lang="ru-RU"/>
        </a:p>
      </dgm:t>
    </dgm:pt>
    <dgm:pt modelId="{EF3BF643-36D5-442A-9728-587000A03626}" type="parTrans" cxnId="{F3F6F8A3-8EC1-4D85-9DA0-F9F51DD44729}">
      <dgm:prSet/>
      <dgm:spPr/>
      <dgm:t>
        <a:bodyPr/>
        <a:lstStyle/>
        <a:p>
          <a:endParaRPr lang="ru-RU"/>
        </a:p>
      </dgm:t>
    </dgm:pt>
    <dgm:pt modelId="{9A12AAAA-D99C-45D6-820E-A2BDCC2F3F4E}" type="sibTrans" cxnId="{F3F6F8A3-8EC1-4D85-9DA0-F9F51DD44729}">
      <dgm:prSet/>
      <dgm:spPr/>
      <dgm:t>
        <a:bodyPr/>
        <a:lstStyle/>
        <a:p>
          <a:endParaRPr lang="ru-RU"/>
        </a:p>
      </dgm:t>
    </dgm:pt>
    <dgm:pt modelId="{DC0E04C5-005C-48C0-8DD0-4C1685C7BDC6}">
      <dgm:prSet phldrT="[Текст]" phldr="1"/>
      <dgm:spPr/>
      <dgm:t>
        <a:bodyPr/>
        <a:lstStyle/>
        <a:p>
          <a:endParaRPr lang="ru-RU"/>
        </a:p>
      </dgm:t>
    </dgm:pt>
    <dgm:pt modelId="{64367C71-BF22-4449-A971-45BED0E36B81}" type="parTrans" cxnId="{797BA66A-5C06-4884-A7F6-E1B7FCFF1ABC}">
      <dgm:prSet/>
      <dgm:spPr/>
      <dgm:t>
        <a:bodyPr/>
        <a:lstStyle/>
        <a:p>
          <a:endParaRPr lang="ru-RU"/>
        </a:p>
      </dgm:t>
    </dgm:pt>
    <dgm:pt modelId="{A6735C06-AE70-4650-AE3F-5A7C38AF2E36}" type="sibTrans" cxnId="{797BA66A-5C06-4884-A7F6-E1B7FCFF1ABC}">
      <dgm:prSet/>
      <dgm:spPr/>
      <dgm:t>
        <a:bodyPr/>
        <a:lstStyle/>
        <a:p>
          <a:endParaRPr lang="ru-RU"/>
        </a:p>
      </dgm:t>
    </dgm:pt>
    <dgm:pt modelId="{3483BD40-0BE4-4928-AFD5-50FDC70A2930}" type="pres">
      <dgm:prSet presAssocID="{65147582-F7DC-49D2-B2AB-9EC855E6B85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FECA6-84FC-441D-9048-CCA2CAF0B123}" type="pres">
      <dgm:prSet presAssocID="{1EBE35CD-ED02-47E8-B210-7D629C1BAEB8}" presName="circle1" presStyleLbl="node1" presStyleIdx="0" presStyleCnt="3"/>
      <dgm:spPr/>
    </dgm:pt>
    <dgm:pt modelId="{4EBBFCD5-7B15-4EA5-9D79-E7C6C16A25E1}" type="pres">
      <dgm:prSet presAssocID="{1EBE35CD-ED02-47E8-B210-7D629C1BAEB8}" presName="space" presStyleCnt="0"/>
      <dgm:spPr/>
    </dgm:pt>
    <dgm:pt modelId="{4E116621-9413-4D0B-A4E1-FA9145E299BE}" type="pres">
      <dgm:prSet presAssocID="{1EBE35CD-ED02-47E8-B210-7D629C1BAEB8}" presName="rect1" presStyleLbl="alignAcc1" presStyleIdx="0" presStyleCnt="3"/>
      <dgm:spPr/>
      <dgm:t>
        <a:bodyPr/>
        <a:lstStyle/>
        <a:p>
          <a:endParaRPr lang="ru-RU"/>
        </a:p>
      </dgm:t>
    </dgm:pt>
    <dgm:pt modelId="{9E80BA83-E232-41F2-BB03-D040829054B8}" type="pres">
      <dgm:prSet presAssocID="{3AD4AA5D-8BB2-4230-A93F-6029135F44C1}" presName="vertSpace2" presStyleLbl="node1" presStyleIdx="0" presStyleCnt="3"/>
      <dgm:spPr/>
    </dgm:pt>
    <dgm:pt modelId="{8A39B545-2385-419F-BF9B-9E1090B76EDF}" type="pres">
      <dgm:prSet presAssocID="{3AD4AA5D-8BB2-4230-A93F-6029135F44C1}" presName="circle2" presStyleLbl="node1" presStyleIdx="1" presStyleCnt="3"/>
      <dgm:spPr/>
    </dgm:pt>
    <dgm:pt modelId="{5791211A-1FF1-48F0-A767-3CDE54259458}" type="pres">
      <dgm:prSet presAssocID="{3AD4AA5D-8BB2-4230-A93F-6029135F44C1}" presName="rect2" presStyleLbl="alignAcc1" presStyleIdx="1" presStyleCnt="3"/>
      <dgm:spPr/>
      <dgm:t>
        <a:bodyPr/>
        <a:lstStyle/>
        <a:p>
          <a:endParaRPr lang="ru-RU"/>
        </a:p>
      </dgm:t>
    </dgm:pt>
    <dgm:pt modelId="{F9EAC39B-3A05-4A46-A7C4-3E7A4915EA4D}" type="pres">
      <dgm:prSet presAssocID="{7926A2B4-4CE2-4B88-8427-A195090DB24C}" presName="vertSpace3" presStyleLbl="node1" presStyleIdx="1" presStyleCnt="3"/>
      <dgm:spPr/>
    </dgm:pt>
    <dgm:pt modelId="{49949154-3A6A-41FA-8071-69C8160746E9}" type="pres">
      <dgm:prSet presAssocID="{7926A2B4-4CE2-4B88-8427-A195090DB24C}" presName="circle3" presStyleLbl="node1" presStyleIdx="2" presStyleCnt="3"/>
      <dgm:spPr/>
    </dgm:pt>
    <dgm:pt modelId="{EA322270-8446-432E-9E60-F33CE8E24281}" type="pres">
      <dgm:prSet presAssocID="{7926A2B4-4CE2-4B88-8427-A195090DB24C}" presName="rect3" presStyleLbl="alignAcc1" presStyleIdx="2" presStyleCnt="3"/>
      <dgm:spPr/>
      <dgm:t>
        <a:bodyPr/>
        <a:lstStyle/>
        <a:p>
          <a:endParaRPr lang="ru-RU"/>
        </a:p>
      </dgm:t>
    </dgm:pt>
    <dgm:pt modelId="{481D1CBF-BA75-4D03-A541-DF358CCA12EC}" type="pres">
      <dgm:prSet presAssocID="{1EBE35CD-ED02-47E8-B210-7D629C1BAEB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07A0D-76F9-4F6A-B5F9-DCC0F38D5D3B}" type="pres">
      <dgm:prSet presAssocID="{1EBE35CD-ED02-47E8-B210-7D629C1BAEB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8BF94-371B-47EC-8350-43E9E4615130}" type="pres">
      <dgm:prSet presAssocID="{3AD4AA5D-8BB2-4230-A93F-6029135F44C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EAE47-AEEA-46B6-ACBC-099822E6D069}" type="pres">
      <dgm:prSet presAssocID="{3AD4AA5D-8BB2-4230-A93F-6029135F44C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BA7EE-C09D-446D-88AB-967EEDDAFB57}" type="pres">
      <dgm:prSet presAssocID="{7926A2B4-4CE2-4B88-8427-A195090DB24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3774E-B70C-43D2-816C-E7BA599B16A8}" type="pres">
      <dgm:prSet presAssocID="{7926A2B4-4CE2-4B88-8427-A195090DB24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F599E-6AD0-438B-9573-4042C34B1DE4}" srcId="{65147582-F7DC-49D2-B2AB-9EC855E6B858}" destId="{1EBE35CD-ED02-47E8-B210-7D629C1BAEB8}" srcOrd="0" destOrd="0" parTransId="{F8C9E3CE-9C24-4F9E-801B-6702B533F41B}" sibTransId="{44333614-8EE0-41CA-B9F6-F534A5C48BCB}"/>
    <dgm:cxn modelId="{0B73F450-20F7-4097-BDDA-9A672A08F6B4}" srcId="{1EBE35CD-ED02-47E8-B210-7D629C1BAEB8}" destId="{7621DF7D-7831-4B2E-8F70-642828138E69}" srcOrd="1" destOrd="0" parTransId="{A7434CBA-A007-4C4B-9BB9-D83D28D612B3}" sibTransId="{EBA403F9-BA6D-40B0-9F52-D96F3D7E54C8}"/>
    <dgm:cxn modelId="{608C6CD9-39B1-4496-AB24-AAB93B3BA644}" type="presOf" srcId="{DC0E04C5-005C-48C0-8DD0-4C1685C7BDC6}" destId="{73C3774E-B70C-43D2-816C-E7BA599B16A8}" srcOrd="0" destOrd="1" presId="urn:microsoft.com/office/officeart/2005/8/layout/target3"/>
    <dgm:cxn modelId="{C6C00F52-3FC2-4BCF-985E-DE8E2A4244BA}" type="presOf" srcId="{7621DF7D-7831-4B2E-8F70-642828138E69}" destId="{D3607A0D-76F9-4F6A-B5F9-DCC0F38D5D3B}" srcOrd="0" destOrd="1" presId="urn:microsoft.com/office/officeart/2005/8/layout/target3"/>
    <dgm:cxn modelId="{1D52F593-A881-48E7-82BB-BC839864D7A1}" type="presOf" srcId="{7926A2B4-4CE2-4B88-8427-A195090DB24C}" destId="{F57BA7EE-C09D-446D-88AB-967EEDDAFB57}" srcOrd="1" destOrd="0" presId="urn:microsoft.com/office/officeart/2005/8/layout/target3"/>
    <dgm:cxn modelId="{FB733F61-2602-4945-8DFC-E3E33457606C}" srcId="{65147582-F7DC-49D2-B2AB-9EC855E6B858}" destId="{7926A2B4-4CE2-4B88-8427-A195090DB24C}" srcOrd="2" destOrd="0" parTransId="{14F93998-E5C2-4F17-90E2-BD2DD011583E}" sibTransId="{C3364D1B-0EA8-4283-8D9D-FBA25BE189A9}"/>
    <dgm:cxn modelId="{FA3BFC5A-BFE5-467B-B7D1-B5D9706A3615}" type="presOf" srcId="{1EBE35CD-ED02-47E8-B210-7D629C1BAEB8}" destId="{481D1CBF-BA75-4D03-A541-DF358CCA12EC}" srcOrd="1" destOrd="0" presId="urn:microsoft.com/office/officeart/2005/8/layout/target3"/>
    <dgm:cxn modelId="{5A9D9414-8A32-4768-A310-3620F01DA497}" type="presOf" srcId="{3AD4AA5D-8BB2-4230-A93F-6029135F44C1}" destId="{3A58BF94-371B-47EC-8350-43E9E4615130}" srcOrd="1" destOrd="0" presId="urn:microsoft.com/office/officeart/2005/8/layout/target3"/>
    <dgm:cxn modelId="{D86732E8-E468-48CD-865B-98CC26BAE0B4}" srcId="{3AD4AA5D-8BB2-4230-A93F-6029135F44C1}" destId="{C2CE5EE4-9D67-42D9-810E-4733BA532AE1}" srcOrd="1" destOrd="0" parTransId="{62FB18F3-9ADF-433C-A430-C425ADE7F3A4}" sibTransId="{4E0F2984-54CE-46C2-BD15-D319D2F697D9}"/>
    <dgm:cxn modelId="{94F96268-3D57-4EE9-A709-7C53B73C17E5}" srcId="{65147582-F7DC-49D2-B2AB-9EC855E6B858}" destId="{3AD4AA5D-8BB2-4230-A93F-6029135F44C1}" srcOrd="1" destOrd="0" parTransId="{CCA17426-2790-4ED1-B2FE-2885B584E902}" sibTransId="{E2CF0830-F457-4325-95C8-29B47DE34C0C}"/>
    <dgm:cxn modelId="{F87FB4E2-0FB0-4403-8674-7A8BE38AAA57}" srcId="{3AD4AA5D-8BB2-4230-A93F-6029135F44C1}" destId="{5492B77D-7002-4018-B619-49C956A233B8}" srcOrd="0" destOrd="0" parTransId="{0CED2FE8-2CFB-4130-9563-12285544C031}" sibTransId="{647F2A17-B8B1-458C-A621-9A917EDAD25B}"/>
    <dgm:cxn modelId="{4A2D40B4-CA08-46D7-9D81-CE631085F336}" type="presOf" srcId="{1EBE35CD-ED02-47E8-B210-7D629C1BAEB8}" destId="{4E116621-9413-4D0B-A4E1-FA9145E299BE}" srcOrd="0" destOrd="0" presId="urn:microsoft.com/office/officeart/2005/8/layout/target3"/>
    <dgm:cxn modelId="{1E4E216C-501A-4F7B-AB76-2B8937E4193E}" type="presOf" srcId="{62CFBB5B-B7D0-427E-9296-0E5C1066F303}" destId="{D3607A0D-76F9-4F6A-B5F9-DCC0F38D5D3B}" srcOrd="0" destOrd="0" presId="urn:microsoft.com/office/officeart/2005/8/layout/target3"/>
    <dgm:cxn modelId="{797BA66A-5C06-4884-A7F6-E1B7FCFF1ABC}" srcId="{7926A2B4-4CE2-4B88-8427-A195090DB24C}" destId="{DC0E04C5-005C-48C0-8DD0-4C1685C7BDC6}" srcOrd="1" destOrd="0" parTransId="{64367C71-BF22-4449-A971-45BED0E36B81}" sibTransId="{A6735C06-AE70-4650-AE3F-5A7C38AF2E36}"/>
    <dgm:cxn modelId="{7BA24EB3-E7E2-4C51-920C-4843375A8E6C}" srcId="{1EBE35CD-ED02-47E8-B210-7D629C1BAEB8}" destId="{62CFBB5B-B7D0-427E-9296-0E5C1066F303}" srcOrd="0" destOrd="0" parTransId="{46FF9BD0-D111-4280-BD36-C69CE937D0B1}" sibTransId="{413E1ABE-2052-4218-B218-11800939170A}"/>
    <dgm:cxn modelId="{5E57CF4C-A4C1-435D-B57F-9E441D7CCE86}" type="presOf" srcId="{7926A2B4-4CE2-4B88-8427-A195090DB24C}" destId="{EA322270-8446-432E-9E60-F33CE8E24281}" srcOrd="0" destOrd="0" presId="urn:microsoft.com/office/officeart/2005/8/layout/target3"/>
    <dgm:cxn modelId="{E70B36B5-3894-47D3-9CD8-2A1CB2085DCD}" type="presOf" srcId="{C2CE5EE4-9D67-42D9-810E-4733BA532AE1}" destId="{4AFEAE47-AEEA-46B6-ACBC-099822E6D069}" srcOrd="0" destOrd="1" presId="urn:microsoft.com/office/officeart/2005/8/layout/target3"/>
    <dgm:cxn modelId="{3ADA5968-5A7F-4B85-91F9-4336BF27673B}" type="presOf" srcId="{5492B77D-7002-4018-B619-49C956A233B8}" destId="{4AFEAE47-AEEA-46B6-ACBC-099822E6D069}" srcOrd="0" destOrd="0" presId="urn:microsoft.com/office/officeart/2005/8/layout/target3"/>
    <dgm:cxn modelId="{D55F93C1-9820-4D8B-A75A-FAB8EA41387C}" type="presOf" srcId="{7428E34B-DD62-4773-9E39-BDB8F1D83ECD}" destId="{73C3774E-B70C-43D2-816C-E7BA599B16A8}" srcOrd="0" destOrd="0" presId="urn:microsoft.com/office/officeart/2005/8/layout/target3"/>
    <dgm:cxn modelId="{B50E089C-4400-48B7-A653-0DC18F481B0B}" type="presOf" srcId="{65147582-F7DC-49D2-B2AB-9EC855E6B858}" destId="{3483BD40-0BE4-4928-AFD5-50FDC70A2930}" srcOrd="0" destOrd="0" presId="urn:microsoft.com/office/officeart/2005/8/layout/target3"/>
    <dgm:cxn modelId="{5F014D84-E0FD-43DD-80E4-FA4CE71F5432}" type="presOf" srcId="{3AD4AA5D-8BB2-4230-A93F-6029135F44C1}" destId="{5791211A-1FF1-48F0-A767-3CDE54259458}" srcOrd="0" destOrd="0" presId="urn:microsoft.com/office/officeart/2005/8/layout/target3"/>
    <dgm:cxn modelId="{F3F6F8A3-8EC1-4D85-9DA0-F9F51DD44729}" srcId="{7926A2B4-4CE2-4B88-8427-A195090DB24C}" destId="{7428E34B-DD62-4773-9E39-BDB8F1D83ECD}" srcOrd="0" destOrd="0" parTransId="{EF3BF643-36D5-442A-9728-587000A03626}" sibTransId="{9A12AAAA-D99C-45D6-820E-A2BDCC2F3F4E}"/>
    <dgm:cxn modelId="{72275692-4A11-47C3-A11A-98E88EF883D4}" type="presParOf" srcId="{3483BD40-0BE4-4928-AFD5-50FDC70A2930}" destId="{294FECA6-84FC-441D-9048-CCA2CAF0B123}" srcOrd="0" destOrd="0" presId="urn:microsoft.com/office/officeart/2005/8/layout/target3"/>
    <dgm:cxn modelId="{72FDD07E-1C68-4EF6-8FCD-D82A30663C5C}" type="presParOf" srcId="{3483BD40-0BE4-4928-AFD5-50FDC70A2930}" destId="{4EBBFCD5-7B15-4EA5-9D79-E7C6C16A25E1}" srcOrd="1" destOrd="0" presId="urn:microsoft.com/office/officeart/2005/8/layout/target3"/>
    <dgm:cxn modelId="{E70FCD99-7AD9-454C-B389-BC2766ED8FB2}" type="presParOf" srcId="{3483BD40-0BE4-4928-AFD5-50FDC70A2930}" destId="{4E116621-9413-4D0B-A4E1-FA9145E299BE}" srcOrd="2" destOrd="0" presId="urn:microsoft.com/office/officeart/2005/8/layout/target3"/>
    <dgm:cxn modelId="{11139D35-35B0-44BC-93A8-204DD2104D99}" type="presParOf" srcId="{3483BD40-0BE4-4928-AFD5-50FDC70A2930}" destId="{9E80BA83-E232-41F2-BB03-D040829054B8}" srcOrd="3" destOrd="0" presId="urn:microsoft.com/office/officeart/2005/8/layout/target3"/>
    <dgm:cxn modelId="{87E93030-8CED-42B4-B9C5-40F5631D9AF1}" type="presParOf" srcId="{3483BD40-0BE4-4928-AFD5-50FDC70A2930}" destId="{8A39B545-2385-419F-BF9B-9E1090B76EDF}" srcOrd="4" destOrd="0" presId="urn:microsoft.com/office/officeart/2005/8/layout/target3"/>
    <dgm:cxn modelId="{4F27AC66-528E-4674-A676-02F36F8E016E}" type="presParOf" srcId="{3483BD40-0BE4-4928-AFD5-50FDC70A2930}" destId="{5791211A-1FF1-48F0-A767-3CDE54259458}" srcOrd="5" destOrd="0" presId="urn:microsoft.com/office/officeart/2005/8/layout/target3"/>
    <dgm:cxn modelId="{DE622FDC-C961-4306-8F86-D49E85DD332D}" type="presParOf" srcId="{3483BD40-0BE4-4928-AFD5-50FDC70A2930}" destId="{F9EAC39B-3A05-4A46-A7C4-3E7A4915EA4D}" srcOrd="6" destOrd="0" presId="urn:microsoft.com/office/officeart/2005/8/layout/target3"/>
    <dgm:cxn modelId="{DD9269D5-54BF-450C-8C3A-AA281236CF11}" type="presParOf" srcId="{3483BD40-0BE4-4928-AFD5-50FDC70A2930}" destId="{49949154-3A6A-41FA-8071-69C8160746E9}" srcOrd="7" destOrd="0" presId="urn:microsoft.com/office/officeart/2005/8/layout/target3"/>
    <dgm:cxn modelId="{AA31E220-F27C-4360-91D1-80A8E54CED47}" type="presParOf" srcId="{3483BD40-0BE4-4928-AFD5-50FDC70A2930}" destId="{EA322270-8446-432E-9E60-F33CE8E24281}" srcOrd="8" destOrd="0" presId="urn:microsoft.com/office/officeart/2005/8/layout/target3"/>
    <dgm:cxn modelId="{9499AD02-50CC-4398-9368-C4F042A91DF7}" type="presParOf" srcId="{3483BD40-0BE4-4928-AFD5-50FDC70A2930}" destId="{481D1CBF-BA75-4D03-A541-DF358CCA12EC}" srcOrd="9" destOrd="0" presId="urn:microsoft.com/office/officeart/2005/8/layout/target3"/>
    <dgm:cxn modelId="{05F6E4F8-DB83-4833-9D47-737EEBD52FAD}" type="presParOf" srcId="{3483BD40-0BE4-4928-AFD5-50FDC70A2930}" destId="{D3607A0D-76F9-4F6A-B5F9-DCC0F38D5D3B}" srcOrd="10" destOrd="0" presId="urn:microsoft.com/office/officeart/2005/8/layout/target3"/>
    <dgm:cxn modelId="{CBB07A3E-A8C5-4610-9502-CFB2DB4F1AA3}" type="presParOf" srcId="{3483BD40-0BE4-4928-AFD5-50FDC70A2930}" destId="{3A58BF94-371B-47EC-8350-43E9E4615130}" srcOrd="11" destOrd="0" presId="urn:microsoft.com/office/officeart/2005/8/layout/target3"/>
    <dgm:cxn modelId="{20BB8696-E66D-44C9-9631-4BCDE02D6163}" type="presParOf" srcId="{3483BD40-0BE4-4928-AFD5-50FDC70A2930}" destId="{4AFEAE47-AEEA-46B6-ACBC-099822E6D069}" srcOrd="12" destOrd="0" presId="urn:microsoft.com/office/officeart/2005/8/layout/target3"/>
    <dgm:cxn modelId="{D386A93B-46C0-485D-8EE1-B683E28F6559}" type="presParOf" srcId="{3483BD40-0BE4-4928-AFD5-50FDC70A2930}" destId="{F57BA7EE-C09D-446D-88AB-967EEDDAFB57}" srcOrd="13" destOrd="0" presId="urn:microsoft.com/office/officeart/2005/8/layout/target3"/>
    <dgm:cxn modelId="{EE6F5D29-A9B9-4DF1-9E14-1991066CE532}" type="presParOf" srcId="{3483BD40-0BE4-4928-AFD5-50FDC70A2930}" destId="{73C3774E-B70C-43D2-816C-E7BA599B16A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9BA0F-6CFC-4B85-A8C1-9568A7B9B41C}" type="doc">
      <dgm:prSet loTypeId="urn:microsoft.com/office/officeart/2005/8/layout/bList2" loCatId="list" qsTypeId="urn:microsoft.com/office/officeart/2005/8/quickstyle/3d2" qsCatId="3D" csTypeId="urn:microsoft.com/office/officeart/2005/8/colors/colorful1" csCatId="colorful" phldr="0"/>
      <dgm:spPr/>
    </dgm:pt>
    <dgm:pt modelId="{E39CA576-A9E1-4CC1-91ED-A6EC3B8692A5}">
      <dgm:prSet phldrT="[Текст]" phldr="1"/>
      <dgm:spPr/>
      <dgm:t>
        <a:bodyPr/>
        <a:lstStyle/>
        <a:p>
          <a:endParaRPr lang="ru-RU"/>
        </a:p>
      </dgm:t>
    </dgm:pt>
    <dgm:pt modelId="{C86695F5-1741-4FF4-809A-007E1B4294E9}" type="parTrans" cxnId="{B68F82EB-74F6-492A-A88A-35097DBD14ED}">
      <dgm:prSet/>
      <dgm:spPr/>
      <dgm:t>
        <a:bodyPr/>
        <a:lstStyle/>
        <a:p>
          <a:endParaRPr lang="ru-RU"/>
        </a:p>
      </dgm:t>
    </dgm:pt>
    <dgm:pt modelId="{FF6611CE-BD66-4BAC-AAC8-D055EE6CD20D}" type="sibTrans" cxnId="{B68F82EB-74F6-492A-A88A-35097DBD14ED}">
      <dgm:prSet/>
      <dgm:spPr/>
      <dgm:t>
        <a:bodyPr/>
        <a:lstStyle/>
        <a:p>
          <a:endParaRPr lang="ru-RU"/>
        </a:p>
      </dgm:t>
    </dgm:pt>
    <dgm:pt modelId="{32680FDB-9FE0-46F3-B2B5-BFA45A7932EC}">
      <dgm:prSet phldrT="[Текст]" phldr="1"/>
      <dgm:spPr/>
      <dgm:t>
        <a:bodyPr/>
        <a:lstStyle/>
        <a:p>
          <a:endParaRPr lang="ru-RU"/>
        </a:p>
      </dgm:t>
    </dgm:pt>
    <dgm:pt modelId="{FA93E1EE-1088-459C-92E8-CE1FFC62069A}" type="parTrans" cxnId="{9246EA1F-FB2E-4760-8BE4-BEE60CC08DD6}">
      <dgm:prSet/>
      <dgm:spPr/>
      <dgm:t>
        <a:bodyPr/>
        <a:lstStyle/>
        <a:p>
          <a:endParaRPr lang="ru-RU"/>
        </a:p>
      </dgm:t>
    </dgm:pt>
    <dgm:pt modelId="{F3434EAF-79FB-4E86-836D-00A346540A05}" type="sibTrans" cxnId="{9246EA1F-FB2E-4760-8BE4-BEE60CC08DD6}">
      <dgm:prSet/>
      <dgm:spPr/>
      <dgm:t>
        <a:bodyPr/>
        <a:lstStyle/>
        <a:p>
          <a:endParaRPr lang="ru-RU"/>
        </a:p>
      </dgm:t>
    </dgm:pt>
    <dgm:pt modelId="{C0FF3D46-3D6F-46E0-A8E0-AF0A6965675D}">
      <dgm:prSet phldrT="[Текст]" phldr="1"/>
      <dgm:spPr/>
      <dgm:t>
        <a:bodyPr/>
        <a:lstStyle/>
        <a:p>
          <a:endParaRPr lang="ru-RU"/>
        </a:p>
      </dgm:t>
    </dgm:pt>
    <dgm:pt modelId="{531A6E6F-E1FC-4740-907B-3A2BBBAF9A70}" type="parTrans" cxnId="{239B56DB-E1D8-44AE-9035-4A87249A6276}">
      <dgm:prSet/>
      <dgm:spPr/>
      <dgm:t>
        <a:bodyPr/>
        <a:lstStyle/>
        <a:p>
          <a:endParaRPr lang="ru-RU"/>
        </a:p>
      </dgm:t>
    </dgm:pt>
    <dgm:pt modelId="{F8227C05-B086-49F5-906C-F752019E1A45}" type="sibTrans" cxnId="{239B56DB-E1D8-44AE-9035-4A87249A6276}">
      <dgm:prSet/>
      <dgm:spPr/>
      <dgm:t>
        <a:bodyPr/>
        <a:lstStyle/>
        <a:p>
          <a:endParaRPr lang="ru-RU"/>
        </a:p>
      </dgm:t>
    </dgm:pt>
    <dgm:pt modelId="{156C5393-73A6-4E4C-B326-3C7ED3BB4CF7}" type="pres">
      <dgm:prSet presAssocID="{DBE9BA0F-6CFC-4B85-A8C1-9568A7B9B41C}" presName="diagram" presStyleCnt="0">
        <dgm:presLayoutVars>
          <dgm:dir/>
          <dgm:animLvl val="lvl"/>
          <dgm:resizeHandles val="exact"/>
        </dgm:presLayoutVars>
      </dgm:prSet>
      <dgm:spPr/>
    </dgm:pt>
    <dgm:pt modelId="{CEC4BA63-984D-42F3-A2F4-718C61931C50}" type="pres">
      <dgm:prSet presAssocID="{E39CA576-A9E1-4CC1-91ED-A6EC3B8692A5}" presName="compNode" presStyleCnt="0"/>
      <dgm:spPr/>
    </dgm:pt>
    <dgm:pt modelId="{B4A55DCC-CB9F-4009-845B-A0CC37F07BA7}" type="pres">
      <dgm:prSet presAssocID="{E39CA576-A9E1-4CC1-91ED-A6EC3B8692A5}" presName="childRect" presStyleLbl="bgAcc1" presStyleIdx="0" presStyleCnt="3">
        <dgm:presLayoutVars>
          <dgm:bulletEnabled val="1"/>
        </dgm:presLayoutVars>
      </dgm:prSet>
      <dgm:spPr>
        <a:ln w="38100">
          <a:solidFill>
            <a:srgbClr val="FF0000"/>
          </a:solidFill>
        </a:ln>
      </dgm:spPr>
    </dgm:pt>
    <dgm:pt modelId="{34B73758-C4FA-487C-BC9F-677646F72907}" type="pres">
      <dgm:prSet presAssocID="{E39CA576-A9E1-4CC1-91ED-A6EC3B8692A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D28AE-86C0-479B-849F-3050C209411A}" type="pres">
      <dgm:prSet presAssocID="{E39CA576-A9E1-4CC1-91ED-A6EC3B8692A5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946A226-4A7A-4A08-A78D-3BBAE8E021E6}" type="pres">
      <dgm:prSet presAssocID="{E39CA576-A9E1-4CC1-91ED-A6EC3B8692A5}" presName="adorn" presStyleLbl="fgAccFollowNode1" presStyleIdx="0" presStyleCnt="3"/>
      <dgm:spPr/>
    </dgm:pt>
    <dgm:pt modelId="{35C4A94E-6C03-4150-ADA4-3484C6773137}" type="pres">
      <dgm:prSet presAssocID="{FF6611CE-BD66-4BAC-AAC8-D055EE6CD2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139A3C-F30D-4D4D-A754-F54829AC4684}" type="pres">
      <dgm:prSet presAssocID="{32680FDB-9FE0-46F3-B2B5-BFA45A7932EC}" presName="compNode" presStyleCnt="0"/>
      <dgm:spPr/>
    </dgm:pt>
    <dgm:pt modelId="{EB1778DC-EDFC-4208-AA7E-08539A4A745E}" type="pres">
      <dgm:prSet presAssocID="{32680FDB-9FE0-46F3-B2B5-BFA45A7932EC}" presName="childRect" presStyleLbl="bgAcc1" presStyleIdx="1" presStyleCnt="3">
        <dgm:presLayoutVars>
          <dgm:bulletEnabled val="1"/>
        </dgm:presLayoutVars>
      </dgm:prSet>
      <dgm:spPr>
        <a:ln w="38100">
          <a:solidFill>
            <a:srgbClr val="92D050"/>
          </a:solidFill>
        </a:ln>
      </dgm:spPr>
    </dgm:pt>
    <dgm:pt modelId="{187C4309-6BAA-44B0-BB1A-954EECF78515}" type="pres">
      <dgm:prSet presAssocID="{32680FDB-9FE0-46F3-B2B5-BFA45A7932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22155-2587-421C-BC44-717867A27730}" type="pres">
      <dgm:prSet presAssocID="{32680FDB-9FE0-46F3-B2B5-BFA45A7932EC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A048D54C-CCDC-468E-BD1F-9A9F692A66FF}" type="pres">
      <dgm:prSet presAssocID="{32680FDB-9FE0-46F3-B2B5-BFA45A7932EC}" presName="adorn" presStyleLbl="fgAccFollowNode1" presStyleIdx="1" presStyleCnt="3"/>
      <dgm:spPr/>
    </dgm:pt>
    <dgm:pt modelId="{0C989F44-516B-4CE7-8DA8-202CAC7C3F59}" type="pres">
      <dgm:prSet presAssocID="{F3434EAF-79FB-4E86-836D-00A346540A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CF8C04-D23D-4587-9771-5DC6D16B3E31}" type="pres">
      <dgm:prSet presAssocID="{C0FF3D46-3D6F-46E0-A8E0-AF0A6965675D}" presName="compNode" presStyleCnt="0"/>
      <dgm:spPr/>
    </dgm:pt>
    <dgm:pt modelId="{2C564A3C-29A4-4443-8F0F-473D59B2D19E}" type="pres">
      <dgm:prSet presAssocID="{C0FF3D46-3D6F-46E0-A8E0-AF0A6965675D}" presName="childRect" presStyleLbl="bgAcc1" presStyleIdx="2" presStyleCnt="3">
        <dgm:presLayoutVars>
          <dgm:bulletEnabled val="1"/>
        </dgm:presLayoutVars>
      </dgm:prSet>
      <dgm:spPr>
        <a:ln w="38100">
          <a:solidFill>
            <a:srgbClr val="7030A0"/>
          </a:solidFill>
        </a:ln>
      </dgm:spPr>
    </dgm:pt>
    <dgm:pt modelId="{E81ED6A8-BEB1-4402-B637-AB2F0A9FB2D9}" type="pres">
      <dgm:prSet presAssocID="{C0FF3D46-3D6F-46E0-A8E0-AF0A696567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F1286-954E-4BA9-957C-8A821DF3B671}" type="pres">
      <dgm:prSet presAssocID="{C0FF3D46-3D6F-46E0-A8E0-AF0A6965675D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2A227152-CDA5-432B-93E9-72122135DBD8}" type="pres">
      <dgm:prSet presAssocID="{C0FF3D46-3D6F-46E0-A8E0-AF0A6965675D}" presName="adorn" presStyleLbl="fgAccFollowNode1" presStyleIdx="2" presStyleCnt="3"/>
      <dgm:spPr/>
    </dgm:pt>
  </dgm:ptLst>
  <dgm:cxnLst>
    <dgm:cxn modelId="{239B56DB-E1D8-44AE-9035-4A87249A6276}" srcId="{DBE9BA0F-6CFC-4B85-A8C1-9568A7B9B41C}" destId="{C0FF3D46-3D6F-46E0-A8E0-AF0A6965675D}" srcOrd="2" destOrd="0" parTransId="{531A6E6F-E1FC-4740-907B-3A2BBBAF9A70}" sibTransId="{F8227C05-B086-49F5-906C-F752019E1A45}"/>
    <dgm:cxn modelId="{EE973041-F7EF-462F-AC50-FA0EF33D1F8E}" type="presOf" srcId="{E39CA576-A9E1-4CC1-91ED-A6EC3B8692A5}" destId="{239D28AE-86C0-479B-849F-3050C209411A}" srcOrd="1" destOrd="0" presId="urn:microsoft.com/office/officeart/2005/8/layout/bList2"/>
    <dgm:cxn modelId="{BF42816C-0AB6-405C-B5BB-749C36B2E997}" type="presOf" srcId="{32680FDB-9FE0-46F3-B2B5-BFA45A7932EC}" destId="{10222155-2587-421C-BC44-717867A27730}" srcOrd="1" destOrd="0" presId="urn:microsoft.com/office/officeart/2005/8/layout/bList2"/>
    <dgm:cxn modelId="{EE0FBF7D-2E87-4439-B196-7CAC9E052A0F}" type="presOf" srcId="{32680FDB-9FE0-46F3-B2B5-BFA45A7932EC}" destId="{187C4309-6BAA-44B0-BB1A-954EECF78515}" srcOrd="0" destOrd="0" presId="urn:microsoft.com/office/officeart/2005/8/layout/bList2"/>
    <dgm:cxn modelId="{9246EA1F-FB2E-4760-8BE4-BEE60CC08DD6}" srcId="{DBE9BA0F-6CFC-4B85-A8C1-9568A7B9B41C}" destId="{32680FDB-9FE0-46F3-B2B5-BFA45A7932EC}" srcOrd="1" destOrd="0" parTransId="{FA93E1EE-1088-459C-92E8-CE1FFC62069A}" sibTransId="{F3434EAF-79FB-4E86-836D-00A346540A05}"/>
    <dgm:cxn modelId="{62ECA864-88BC-4A84-9593-6EFD3D1164A5}" type="presOf" srcId="{F3434EAF-79FB-4E86-836D-00A346540A05}" destId="{0C989F44-516B-4CE7-8DA8-202CAC7C3F59}" srcOrd="0" destOrd="0" presId="urn:microsoft.com/office/officeart/2005/8/layout/bList2"/>
    <dgm:cxn modelId="{A5F1FCE1-65F2-4685-A8C1-A83EAB1022DD}" type="presOf" srcId="{E39CA576-A9E1-4CC1-91ED-A6EC3B8692A5}" destId="{34B73758-C4FA-487C-BC9F-677646F72907}" srcOrd="0" destOrd="0" presId="urn:microsoft.com/office/officeart/2005/8/layout/bList2"/>
    <dgm:cxn modelId="{F00C9425-7619-460A-8801-E9EE48586BDC}" type="presOf" srcId="{C0FF3D46-3D6F-46E0-A8E0-AF0A6965675D}" destId="{3ECF1286-954E-4BA9-957C-8A821DF3B671}" srcOrd="1" destOrd="0" presId="urn:microsoft.com/office/officeart/2005/8/layout/bList2"/>
    <dgm:cxn modelId="{1C7F7AF7-599C-4CFD-9438-3009C118CD84}" type="presOf" srcId="{C0FF3D46-3D6F-46E0-A8E0-AF0A6965675D}" destId="{E81ED6A8-BEB1-4402-B637-AB2F0A9FB2D9}" srcOrd="0" destOrd="0" presId="urn:microsoft.com/office/officeart/2005/8/layout/bList2"/>
    <dgm:cxn modelId="{358C0BD9-1DA7-40EC-A2C7-92823D5E4E76}" type="presOf" srcId="{DBE9BA0F-6CFC-4B85-A8C1-9568A7B9B41C}" destId="{156C5393-73A6-4E4C-B326-3C7ED3BB4CF7}" srcOrd="0" destOrd="0" presId="urn:microsoft.com/office/officeart/2005/8/layout/bList2"/>
    <dgm:cxn modelId="{CABD1040-99DC-4841-9B34-C24B472E106B}" type="presOf" srcId="{FF6611CE-BD66-4BAC-AAC8-D055EE6CD20D}" destId="{35C4A94E-6C03-4150-ADA4-3484C6773137}" srcOrd="0" destOrd="0" presId="urn:microsoft.com/office/officeart/2005/8/layout/bList2"/>
    <dgm:cxn modelId="{B68F82EB-74F6-492A-A88A-35097DBD14ED}" srcId="{DBE9BA0F-6CFC-4B85-A8C1-9568A7B9B41C}" destId="{E39CA576-A9E1-4CC1-91ED-A6EC3B8692A5}" srcOrd="0" destOrd="0" parTransId="{C86695F5-1741-4FF4-809A-007E1B4294E9}" sibTransId="{FF6611CE-BD66-4BAC-AAC8-D055EE6CD20D}"/>
    <dgm:cxn modelId="{FAB9B91C-541F-4596-A3F0-8DBE2E5AFB41}" type="presParOf" srcId="{156C5393-73A6-4E4C-B326-3C7ED3BB4CF7}" destId="{CEC4BA63-984D-42F3-A2F4-718C61931C50}" srcOrd="0" destOrd="0" presId="urn:microsoft.com/office/officeart/2005/8/layout/bList2"/>
    <dgm:cxn modelId="{F22C72F1-2E05-42BE-A80C-D909C0833E35}" type="presParOf" srcId="{CEC4BA63-984D-42F3-A2F4-718C61931C50}" destId="{B4A55DCC-CB9F-4009-845B-A0CC37F07BA7}" srcOrd="0" destOrd="0" presId="urn:microsoft.com/office/officeart/2005/8/layout/bList2"/>
    <dgm:cxn modelId="{D1A17DE9-CCF0-4609-8188-4A61A6868ABA}" type="presParOf" srcId="{CEC4BA63-984D-42F3-A2F4-718C61931C50}" destId="{34B73758-C4FA-487C-BC9F-677646F72907}" srcOrd="1" destOrd="0" presId="urn:microsoft.com/office/officeart/2005/8/layout/bList2"/>
    <dgm:cxn modelId="{AAAF2335-54A5-4969-94A9-A542F6A32DA4}" type="presParOf" srcId="{CEC4BA63-984D-42F3-A2F4-718C61931C50}" destId="{239D28AE-86C0-479B-849F-3050C209411A}" srcOrd="2" destOrd="0" presId="urn:microsoft.com/office/officeart/2005/8/layout/bList2"/>
    <dgm:cxn modelId="{F68F3B17-A187-48F5-9F4D-FB27C0E9F02C}" type="presParOf" srcId="{CEC4BA63-984D-42F3-A2F4-718C61931C50}" destId="{4946A226-4A7A-4A08-A78D-3BBAE8E021E6}" srcOrd="3" destOrd="0" presId="urn:microsoft.com/office/officeart/2005/8/layout/bList2"/>
    <dgm:cxn modelId="{C7EF3694-7323-4396-8C47-C3F5CCD3BAFD}" type="presParOf" srcId="{156C5393-73A6-4E4C-B326-3C7ED3BB4CF7}" destId="{35C4A94E-6C03-4150-ADA4-3484C6773137}" srcOrd="1" destOrd="0" presId="urn:microsoft.com/office/officeart/2005/8/layout/bList2"/>
    <dgm:cxn modelId="{FC486FA4-C1E7-4A73-B7F7-9162DFAC1B00}" type="presParOf" srcId="{156C5393-73A6-4E4C-B326-3C7ED3BB4CF7}" destId="{07139A3C-F30D-4D4D-A754-F54829AC4684}" srcOrd="2" destOrd="0" presId="urn:microsoft.com/office/officeart/2005/8/layout/bList2"/>
    <dgm:cxn modelId="{C6105A93-8F96-4C86-ACB3-77E0E56E8F7C}" type="presParOf" srcId="{07139A3C-F30D-4D4D-A754-F54829AC4684}" destId="{EB1778DC-EDFC-4208-AA7E-08539A4A745E}" srcOrd="0" destOrd="0" presId="urn:microsoft.com/office/officeart/2005/8/layout/bList2"/>
    <dgm:cxn modelId="{5E67D693-A193-4C64-9081-4D39A86999A5}" type="presParOf" srcId="{07139A3C-F30D-4D4D-A754-F54829AC4684}" destId="{187C4309-6BAA-44B0-BB1A-954EECF78515}" srcOrd="1" destOrd="0" presId="urn:microsoft.com/office/officeart/2005/8/layout/bList2"/>
    <dgm:cxn modelId="{9FABF135-82DA-4AC7-95E8-7AA008854CD6}" type="presParOf" srcId="{07139A3C-F30D-4D4D-A754-F54829AC4684}" destId="{10222155-2587-421C-BC44-717867A27730}" srcOrd="2" destOrd="0" presId="urn:microsoft.com/office/officeart/2005/8/layout/bList2"/>
    <dgm:cxn modelId="{5FEE1A21-2883-4ED0-B567-34829FC806D6}" type="presParOf" srcId="{07139A3C-F30D-4D4D-A754-F54829AC4684}" destId="{A048D54C-CCDC-468E-BD1F-9A9F692A66FF}" srcOrd="3" destOrd="0" presId="urn:microsoft.com/office/officeart/2005/8/layout/bList2"/>
    <dgm:cxn modelId="{B6CB1641-878E-4D37-80F1-2558C92ADC13}" type="presParOf" srcId="{156C5393-73A6-4E4C-B326-3C7ED3BB4CF7}" destId="{0C989F44-516B-4CE7-8DA8-202CAC7C3F59}" srcOrd="3" destOrd="0" presId="urn:microsoft.com/office/officeart/2005/8/layout/bList2"/>
    <dgm:cxn modelId="{16919262-2C1E-45C8-A541-81588FFFE266}" type="presParOf" srcId="{156C5393-73A6-4E4C-B326-3C7ED3BB4CF7}" destId="{24CF8C04-D23D-4587-9771-5DC6D16B3E31}" srcOrd="4" destOrd="0" presId="urn:microsoft.com/office/officeart/2005/8/layout/bList2"/>
    <dgm:cxn modelId="{AFA5D011-627A-48C1-A4CC-E8BD0E0A9906}" type="presParOf" srcId="{24CF8C04-D23D-4587-9771-5DC6D16B3E31}" destId="{2C564A3C-29A4-4443-8F0F-473D59B2D19E}" srcOrd="0" destOrd="0" presId="urn:microsoft.com/office/officeart/2005/8/layout/bList2"/>
    <dgm:cxn modelId="{97901244-C61F-4FA1-8C1F-2EFD7DDA186C}" type="presParOf" srcId="{24CF8C04-D23D-4587-9771-5DC6D16B3E31}" destId="{E81ED6A8-BEB1-4402-B637-AB2F0A9FB2D9}" srcOrd="1" destOrd="0" presId="urn:microsoft.com/office/officeart/2005/8/layout/bList2"/>
    <dgm:cxn modelId="{9767F254-0BF9-43F0-BC41-6F97955B607F}" type="presParOf" srcId="{24CF8C04-D23D-4587-9771-5DC6D16B3E31}" destId="{3ECF1286-954E-4BA9-957C-8A821DF3B671}" srcOrd="2" destOrd="0" presId="urn:microsoft.com/office/officeart/2005/8/layout/bList2"/>
    <dgm:cxn modelId="{5D99923A-D8B2-4792-BFB0-19310145CE25}" type="presParOf" srcId="{24CF8C04-D23D-4587-9771-5DC6D16B3E31}" destId="{2A227152-CDA5-432B-93E9-72122135DBD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28216-92D2-44CD-B628-6F004501C461}">
      <dsp:nvSpPr>
        <dsp:cNvPr id="0" name=""/>
        <dsp:cNvSpPr/>
      </dsp:nvSpPr>
      <dsp:spPr>
        <a:xfrm rot="5400000">
          <a:off x="-236662" y="240763"/>
          <a:ext cx="1577749" cy="11044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1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556312"/>
        <a:ext cx="1104424" cy="473325"/>
      </dsp:txXfrm>
    </dsp:sp>
    <dsp:sp modelId="{7B35CE8D-55CC-46FF-BC57-4405323ADE2D}">
      <dsp:nvSpPr>
        <dsp:cNvPr id="0" name=""/>
        <dsp:cNvSpPr/>
      </dsp:nvSpPr>
      <dsp:spPr>
        <a:xfrm rot="5400000">
          <a:off x="3711582" y="-2589265"/>
          <a:ext cx="1026076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</dsp:txBody>
      <dsp:txXfrm rot="-5400000">
        <a:off x="1104425" y="67981"/>
        <a:ext cx="6190302" cy="925898"/>
      </dsp:txXfrm>
    </dsp:sp>
    <dsp:sp modelId="{F95E3EDE-F49F-4EF4-9090-921F9950D502}">
      <dsp:nvSpPr>
        <dsp:cNvPr id="0" name=""/>
        <dsp:cNvSpPr/>
      </dsp:nvSpPr>
      <dsp:spPr>
        <a:xfrm rot="5400000">
          <a:off x="-236662" y="1624362"/>
          <a:ext cx="1577749" cy="11044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1939911"/>
        <a:ext cx="1104424" cy="473325"/>
      </dsp:txXfrm>
    </dsp:sp>
    <dsp:sp modelId="{06DA4BD7-6BDD-4C7E-8864-F66E9680C161}">
      <dsp:nvSpPr>
        <dsp:cNvPr id="0" name=""/>
        <dsp:cNvSpPr/>
      </dsp:nvSpPr>
      <dsp:spPr>
        <a:xfrm rot="5400000">
          <a:off x="3711851" y="-1200908"/>
          <a:ext cx="1025537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92D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</dsp:txBody>
      <dsp:txXfrm rot="-5400000">
        <a:off x="1104425" y="1456581"/>
        <a:ext cx="6190328" cy="925411"/>
      </dsp:txXfrm>
    </dsp:sp>
    <dsp:sp modelId="{C41D61D0-3DEB-42A6-9798-F456DF7622E6}">
      <dsp:nvSpPr>
        <dsp:cNvPr id="0" name=""/>
        <dsp:cNvSpPr/>
      </dsp:nvSpPr>
      <dsp:spPr>
        <a:xfrm rot="5400000">
          <a:off x="-236662" y="3007961"/>
          <a:ext cx="1577749" cy="11044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3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3323510"/>
        <a:ext cx="1104424" cy="473325"/>
      </dsp:txXfrm>
    </dsp:sp>
    <dsp:sp modelId="{3A148A14-94B2-4529-8F82-365E856E2DD3}">
      <dsp:nvSpPr>
        <dsp:cNvPr id="0" name=""/>
        <dsp:cNvSpPr/>
      </dsp:nvSpPr>
      <dsp:spPr>
        <a:xfrm rot="5400000">
          <a:off x="3711851" y="237238"/>
          <a:ext cx="1025537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</dsp:txBody>
      <dsp:txXfrm rot="-5400000">
        <a:off x="1104425" y="2894728"/>
        <a:ext cx="6190328" cy="925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ECA6-84FC-441D-9048-CCA2CAF0B123}">
      <dsp:nvSpPr>
        <dsp:cNvPr id="0" name=""/>
        <dsp:cNvSpPr/>
      </dsp:nvSpPr>
      <dsp:spPr>
        <a:xfrm>
          <a:off x="0" y="0"/>
          <a:ext cx="4509558" cy="45095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16621-9413-4D0B-A4E1-FA9145E299BE}">
      <dsp:nvSpPr>
        <dsp:cNvPr id="0" name=""/>
        <dsp:cNvSpPr/>
      </dsp:nvSpPr>
      <dsp:spPr>
        <a:xfrm>
          <a:off x="2254779" y="0"/>
          <a:ext cx="5825985" cy="4509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254779" y="0"/>
        <a:ext cx="2912992" cy="1352870"/>
      </dsp:txXfrm>
    </dsp:sp>
    <dsp:sp modelId="{8A39B545-2385-419F-BF9B-9E1090B76EDF}">
      <dsp:nvSpPr>
        <dsp:cNvPr id="0" name=""/>
        <dsp:cNvSpPr/>
      </dsp:nvSpPr>
      <dsp:spPr>
        <a:xfrm>
          <a:off x="789174" y="1352870"/>
          <a:ext cx="2931210" cy="29312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91211A-1FF1-48F0-A767-3CDE54259458}">
      <dsp:nvSpPr>
        <dsp:cNvPr id="0" name=""/>
        <dsp:cNvSpPr/>
      </dsp:nvSpPr>
      <dsp:spPr>
        <a:xfrm>
          <a:off x="2254779" y="1352870"/>
          <a:ext cx="5825985" cy="29312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254779" y="1352870"/>
        <a:ext cx="2912992" cy="1352866"/>
      </dsp:txXfrm>
    </dsp:sp>
    <dsp:sp modelId="{49949154-3A6A-41FA-8071-69C8160746E9}">
      <dsp:nvSpPr>
        <dsp:cNvPr id="0" name=""/>
        <dsp:cNvSpPr/>
      </dsp:nvSpPr>
      <dsp:spPr>
        <a:xfrm>
          <a:off x="1578346" y="2705736"/>
          <a:ext cx="1352866" cy="13528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22270-8446-432E-9E60-F33CE8E24281}">
      <dsp:nvSpPr>
        <dsp:cNvPr id="0" name=""/>
        <dsp:cNvSpPr/>
      </dsp:nvSpPr>
      <dsp:spPr>
        <a:xfrm>
          <a:off x="2254779" y="2705736"/>
          <a:ext cx="5825985" cy="1352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254779" y="2705736"/>
        <a:ext cx="2912992" cy="1352866"/>
      </dsp:txXfrm>
    </dsp:sp>
    <dsp:sp modelId="{D3607A0D-76F9-4F6A-B5F9-DCC0F38D5D3B}">
      <dsp:nvSpPr>
        <dsp:cNvPr id="0" name=""/>
        <dsp:cNvSpPr/>
      </dsp:nvSpPr>
      <dsp:spPr>
        <a:xfrm>
          <a:off x="5167772" y="0"/>
          <a:ext cx="2912992" cy="135287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5167772" y="0"/>
        <a:ext cx="2912992" cy="1352870"/>
      </dsp:txXfrm>
    </dsp:sp>
    <dsp:sp modelId="{4AFEAE47-AEEA-46B6-ACBC-099822E6D069}">
      <dsp:nvSpPr>
        <dsp:cNvPr id="0" name=""/>
        <dsp:cNvSpPr/>
      </dsp:nvSpPr>
      <dsp:spPr>
        <a:xfrm>
          <a:off x="5167772" y="1352870"/>
          <a:ext cx="2912992" cy="13528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5167772" y="1352870"/>
        <a:ext cx="2912992" cy="1352866"/>
      </dsp:txXfrm>
    </dsp:sp>
    <dsp:sp modelId="{73C3774E-B70C-43D2-816C-E7BA599B16A8}">
      <dsp:nvSpPr>
        <dsp:cNvPr id="0" name=""/>
        <dsp:cNvSpPr/>
      </dsp:nvSpPr>
      <dsp:spPr>
        <a:xfrm>
          <a:off x="5167772" y="2705736"/>
          <a:ext cx="2912992" cy="13528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5167772" y="2705736"/>
        <a:ext cx="2912992" cy="135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55DCC-CB9F-4009-845B-A0CC37F07BA7}">
      <dsp:nvSpPr>
        <dsp:cNvPr id="0" name=""/>
        <dsp:cNvSpPr/>
      </dsp:nvSpPr>
      <dsp:spPr>
        <a:xfrm>
          <a:off x="5469" y="1446355"/>
          <a:ext cx="2362379" cy="1763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D28AE-86C0-479B-849F-3050C209411A}">
      <dsp:nvSpPr>
        <dsp:cNvPr id="0" name=""/>
        <dsp:cNvSpPr/>
      </dsp:nvSpPr>
      <dsp:spPr>
        <a:xfrm>
          <a:off x="5469" y="3209821"/>
          <a:ext cx="2362379" cy="7582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469" y="3209821"/>
        <a:ext cx="1663647" cy="758290"/>
      </dsp:txXfrm>
    </dsp:sp>
    <dsp:sp modelId="{4946A226-4A7A-4A08-A78D-3BBAE8E021E6}">
      <dsp:nvSpPr>
        <dsp:cNvPr id="0" name=""/>
        <dsp:cNvSpPr/>
      </dsp:nvSpPr>
      <dsp:spPr>
        <a:xfrm>
          <a:off x="1735944" y="3330269"/>
          <a:ext cx="826832" cy="826832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778DC-EDFC-4208-AA7E-08539A4A745E}">
      <dsp:nvSpPr>
        <dsp:cNvPr id="0" name=""/>
        <dsp:cNvSpPr/>
      </dsp:nvSpPr>
      <dsp:spPr>
        <a:xfrm>
          <a:off x="2767620" y="1446355"/>
          <a:ext cx="2362379" cy="1763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22155-2587-421C-BC44-717867A27730}">
      <dsp:nvSpPr>
        <dsp:cNvPr id="0" name=""/>
        <dsp:cNvSpPr/>
      </dsp:nvSpPr>
      <dsp:spPr>
        <a:xfrm>
          <a:off x="2767620" y="3209821"/>
          <a:ext cx="2362379" cy="7582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767620" y="3209821"/>
        <a:ext cx="1663647" cy="758290"/>
      </dsp:txXfrm>
    </dsp:sp>
    <dsp:sp modelId="{A048D54C-CCDC-468E-BD1F-9A9F692A66FF}">
      <dsp:nvSpPr>
        <dsp:cNvPr id="0" name=""/>
        <dsp:cNvSpPr/>
      </dsp:nvSpPr>
      <dsp:spPr>
        <a:xfrm>
          <a:off x="4498095" y="3330269"/>
          <a:ext cx="826832" cy="826832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64A3C-29A4-4443-8F0F-473D59B2D19E}">
      <dsp:nvSpPr>
        <dsp:cNvPr id="0" name=""/>
        <dsp:cNvSpPr/>
      </dsp:nvSpPr>
      <dsp:spPr>
        <a:xfrm>
          <a:off x="5529771" y="1446355"/>
          <a:ext cx="2362379" cy="1763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F1286-954E-4BA9-957C-8A821DF3B671}">
      <dsp:nvSpPr>
        <dsp:cNvPr id="0" name=""/>
        <dsp:cNvSpPr/>
      </dsp:nvSpPr>
      <dsp:spPr>
        <a:xfrm>
          <a:off x="5529771" y="3209821"/>
          <a:ext cx="2362379" cy="7582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529771" y="3209821"/>
        <a:ext cx="1663647" cy="758290"/>
      </dsp:txXfrm>
    </dsp:sp>
    <dsp:sp modelId="{2A227152-CDA5-432B-93E9-72122135DBD8}">
      <dsp:nvSpPr>
        <dsp:cNvPr id="0" name=""/>
        <dsp:cNvSpPr/>
      </dsp:nvSpPr>
      <dsp:spPr>
        <a:xfrm>
          <a:off x="7260246" y="3330269"/>
          <a:ext cx="826832" cy="826832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3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8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9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8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4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6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F989-801B-4902-B70B-F047EE627B0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.gif"/><Relationship Id="rId3" Type="http://schemas.openxmlformats.org/officeDocument/2006/relationships/hyperlink" Target="http://toysfortoddler.com/wp-content/uploads/2014/09/tips-on-parent.jpg" TargetMode="External"/><Relationship Id="rId7" Type="http://schemas.openxmlformats.org/officeDocument/2006/relationships/hyperlink" Target="http://alldaydesing.net/vektornye-kliparty/-lyudi/92471-happy-family-children-vector.html" TargetMode="External"/><Relationship Id="rId12" Type="http://schemas.openxmlformats.org/officeDocument/2006/relationships/hyperlink" Target="http://img4.hostingpics.net/pics/318610tubes_oiseaux_tiram__140_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ust-ilimsk.su/media/news/32/851c24aa-165b-49a3-ba8c-efcc7256e898.png" TargetMode="External"/><Relationship Id="rId5" Type="http://schemas.openxmlformats.org/officeDocument/2006/relationships/hyperlink" Target="http://www.illustrationsof.com/royalty-free-blowing-bubbles-clipart-illustration-432947.jpg" TargetMode="External"/><Relationship Id="rId15" Type="http://schemas.openxmlformats.org/officeDocument/2006/relationships/hyperlink" Target="http://mistergid.ru/image/upload/2011-08-06/330026694634_0d34efef30a2.jp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hyperlink" Target="http://www.provincia.venezia.it/sites/default/files/styles/news_principale/public/img_news/Vivere%20la%20scienza.jpg?itok=qecHTG7s" TargetMode="Externa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72919" y="2403857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00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ч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00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CC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00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ё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00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а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00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solidFill>
                  <a:srgbClr val="CC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ь</a:t>
            </a:r>
            <a:r>
              <a:rPr lang="ru-RU" sz="80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!</a:t>
            </a:r>
            <a:endParaRPr lang="ru-RU" sz="8000" b="1" spc="600" dirty="0">
              <a:ln w="76200">
                <a:solidFill>
                  <a:srgbClr val="FCAAF8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Рисунок 12" descr="http://ust-ilimsk.su/media/news/32/851c24aa-165b-49a3-ba8c-efcc7256e898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38349"/>
            <a:ext cx="4477465" cy="329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8336" y="5661248"/>
            <a:ext cx="725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Aharoni" pitchFamily="2" charset="-79"/>
              </a:rPr>
              <a:t>МБДОУ детский сад №38, г. Тамбов</a:t>
            </a:r>
          </a:p>
          <a:p>
            <a:pPr algn="ctr"/>
            <a:r>
              <a:rPr lang="ru-RU" b="1" dirty="0">
                <a:cs typeface="Aharoni" pitchFamily="2" charset="-79"/>
              </a:rPr>
              <a:t>Воспитатель: Копылова И.В.</a:t>
            </a:r>
          </a:p>
          <a:p>
            <a:pPr algn="ctr"/>
            <a:endParaRPr lang="ru-RU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0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98933" y="1480248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Наш проект!</a:t>
            </a:r>
            <a:endParaRPr lang="ru-RU" sz="8800" b="1" spc="600" dirty="0">
              <a:ln w="76200">
                <a:solidFill>
                  <a:srgbClr val="FCAAF8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нна\Desktop\Vivere20la20scienz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64" y="2084243"/>
            <a:ext cx="5354390" cy="34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8336" y="5661248"/>
            <a:ext cx="725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haroni" pitchFamily="2" charset="-79"/>
              </a:rPr>
              <a:t>МБДОУ детский сад №38, г. Тамбов</a:t>
            </a:r>
          </a:p>
          <a:p>
            <a:pPr algn="ctr"/>
            <a:r>
              <a:rPr lang="ru-RU" b="1" dirty="0" smtClean="0">
                <a:cs typeface="Aharoni" pitchFamily="2" charset="-79"/>
              </a:rPr>
              <a:t>Воспитатель: Копылова И.В.</a:t>
            </a:r>
            <a:endParaRPr lang="ru-RU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5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42134" y="2012573"/>
            <a:ext cx="8347539" cy="26069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Мы –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дружные ребята!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10" y="188640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9390" y="333303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МБДОУ детский сад №38</a:t>
            </a:r>
          </a:p>
          <a:p>
            <a:pPr algn="ctr"/>
            <a:r>
              <a:rPr lang="ru-RU" sz="2400" dirty="0" smtClean="0">
                <a:latin typeface="Franklin Gothic Demi" pitchFamily="34" charset="0"/>
              </a:rPr>
              <a:t>г. Тамбов</a:t>
            </a:r>
          </a:p>
          <a:p>
            <a:pPr algn="ctr"/>
            <a:r>
              <a:rPr lang="ru-RU" sz="2400" dirty="0" smtClean="0">
                <a:latin typeface="Franklin Gothic Demi" pitchFamily="34" charset="0"/>
              </a:rPr>
              <a:t>Воспитатель: Копылова И.В.</a:t>
            </a:r>
            <a:endParaRPr lang="ru-RU" sz="2400" dirty="0">
              <a:latin typeface="Franklin Gothic Demi" pitchFamily="34" charset="0"/>
            </a:endParaRPr>
          </a:p>
        </p:txBody>
      </p:sp>
      <p:pic>
        <p:nvPicPr>
          <p:cNvPr id="15" name="Picture 2" descr="C:\Users\Инна\Desktop\1424883418_od3bjnj8c9i0im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 bwMode="auto">
          <a:xfrm>
            <a:off x="765041" y="4716018"/>
            <a:ext cx="3535724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нна\Desktop\1424883418_od3bjnj8c9i0im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9891"/>
            <a:ext cx="45624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46265" y="2211385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7798676"/>
              </a:avLst>
            </a:prstTxWarp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Традиции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нашей семьи!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нна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33" y="2983375"/>
            <a:ext cx="571500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7533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cs typeface="Aharoni" pitchFamily="2" charset="-79"/>
              </a:rPr>
              <a:t>МБДОУ детский сад №38, г. Тамбов</a:t>
            </a:r>
          </a:p>
          <a:p>
            <a:pPr algn="ctr"/>
            <a:r>
              <a:rPr lang="ru-RU" b="1" dirty="0">
                <a:cs typeface="Aharoni" pitchFamily="2" charset="-79"/>
              </a:rPr>
              <a:t>Воспитатель: Копылова И.В.</a:t>
            </a:r>
          </a:p>
        </p:txBody>
      </p:sp>
    </p:spTree>
    <p:extLst>
      <p:ext uri="{BB962C8B-B14F-4D97-AF65-F5344CB8AC3E}">
        <p14:creationId xmlns:p14="http://schemas.microsoft.com/office/powerpoint/2010/main" val="27381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9554802"/>
              </p:ext>
            </p:extLst>
          </p:nvPr>
        </p:nvGraphicFramePr>
        <p:xfrm>
          <a:off x="1331640" y="1397000"/>
          <a:ext cx="7344816" cy="435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Блок-схема: извлечение 25"/>
          <p:cNvSpPr/>
          <p:nvPr/>
        </p:nvSpPr>
        <p:spPr>
          <a:xfrm flipV="1">
            <a:off x="40959" y="13690"/>
            <a:ext cx="836525" cy="3631333"/>
          </a:xfrm>
          <a:prstGeom prst="flowChartExtra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>
            <a:off x="0" y="3226667"/>
            <a:ext cx="836525" cy="3631333"/>
          </a:xfrm>
          <a:prstGeom prst="flowChartExtra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извлечение 31"/>
          <p:cNvSpPr/>
          <p:nvPr/>
        </p:nvSpPr>
        <p:spPr>
          <a:xfrm rot="19281583">
            <a:off x="580328" y="3354400"/>
            <a:ext cx="432048" cy="88188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нак запрета 28"/>
          <p:cNvSpPr/>
          <p:nvPr/>
        </p:nvSpPr>
        <p:spPr>
          <a:xfrm rot="19084680">
            <a:off x="131031" y="3121038"/>
            <a:ext cx="658531" cy="643306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>
            <a:off x="6876256" y="127364"/>
            <a:ext cx="1932169" cy="192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03637" y="172190"/>
            <a:ext cx="5636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Заголовок слайда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44772387"/>
              </p:ext>
            </p:extLst>
          </p:nvPr>
        </p:nvGraphicFramePr>
        <p:xfrm>
          <a:off x="595691" y="1602459"/>
          <a:ext cx="8080765" cy="450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извлечение 30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003637" y="172190"/>
            <a:ext cx="5636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Заголовок слайда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7966063"/>
              </p:ext>
            </p:extLst>
          </p:nvPr>
        </p:nvGraphicFramePr>
        <p:xfrm>
          <a:off x="583907" y="633855"/>
          <a:ext cx="8092549" cy="560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03637" y="172190"/>
            <a:ext cx="5636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Заголовок слайда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21108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Текст или картинка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9" name="Блок-схема: извлечение 18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извлечение 19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извлечение 20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Знак запрета 21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3568" y="21108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Текст или картинка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491880" y="20869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Текст или картинка</a:t>
            </a:r>
            <a:endParaRPr lang="ru-RU" dirty="0"/>
          </a:p>
        </p:txBody>
      </p:sp>
      <p:pic>
        <p:nvPicPr>
          <p:cNvPr id="27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4939832"/>
              </p:ext>
            </p:extLst>
          </p:nvPr>
        </p:nvGraphicFramePr>
        <p:xfrm>
          <a:off x="457200" y="1700213"/>
          <a:ext cx="4040188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43557483"/>
              </p:ext>
            </p:extLst>
          </p:nvPr>
        </p:nvGraphicFramePr>
        <p:xfrm>
          <a:off x="4645025" y="1700213"/>
          <a:ext cx="404177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3637" y="172190"/>
            <a:ext cx="5636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Заголовок слайда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 flipH="1">
            <a:off x="3646169" y="4293096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97205" y="172190"/>
            <a:ext cx="3449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http://toysfortoddler.com/wp-content/uploads/2014/09/tips-on-parent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2" y="1221337"/>
            <a:ext cx="1149641" cy="454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23410" y="1363358"/>
            <a:ext cx="738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hlinkClick r:id="rId3"/>
              </a:rPr>
              <a:t>http://</a:t>
            </a:r>
            <a:r>
              <a:rPr lang="ru-RU" sz="1600" u="sng" dirty="0" smtClean="0">
                <a:hlinkClick r:id="rId3"/>
              </a:rPr>
              <a:t>toysfortoddler.com/wp-content/uploads/2014/09/tips-on-parent.jpg</a:t>
            </a:r>
            <a:endParaRPr lang="ru-RU" sz="1600" dirty="0"/>
          </a:p>
        </p:txBody>
      </p:sp>
      <p:pic>
        <p:nvPicPr>
          <p:cNvPr id="12" name="Рисунок 11" descr="http://www.illustrationsof.com/royalty-free-blowing-bubbles-clipart-illustration-432947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 bwMode="auto">
          <a:xfrm flipH="1">
            <a:off x="563939" y="1805325"/>
            <a:ext cx="691084" cy="5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475656" y="1797470"/>
            <a:ext cx="746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hlinkClick r:id="rId5"/>
              </a:rPr>
              <a:t>http://</a:t>
            </a:r>
            <a:r>
              <a:rPr lang="ru-RU" sz="1600" u="sng" dirty="0" smtClean="0">
                <a:hlinkClick r:id="rId5"/>
              </a:rPr>
              <a:t>www.illustrationsof.com/royalty-free-blowing-bubbles-clipart-illustration-432947.jpg</a:t>
            </a:r>
            <a:endParaRPr lang="ru-RU" sz="1600" dirty="0"/>
          </a:p>
        </p:txBody>
      </p:sp>
      <p:pic>
        <p:nvPicPr>
          <p:cNvPr id="14" name="Рисунок 13" descr="Happy family, children vector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422" r="-3068" b="82565"/>
          <a:stretch/>
        </p:blipFill>
        <p:spPr bwMode="auto">
          <a:xfrm>
            <a:off x="262022" y="2586048"/>
            <a:ext cx="1392145" cy="41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500867" y="2586048"/>
            <a:ext cx="744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hlinkClick r:id="rId7"/>
              </a:rPr>
              <a:t>http://alldaydesing.net/vektornye-kliparty/-</a:t>
            </a:r>
            <a:r>
              <a:rPr lang="ru-RU" sz="1600" u="sng" dirty="0" smtClean="0">
                <a:hlinkClick r:id="rId7"/>
              </a:rPr>
              <a:t>lyudi/92471-happy-family-children-vector.html</a:t>
            </a:r>
            <a:endParaRPr lang="ru-RU" sz="1600" dirty="0"/>
          </a:p>
        </p:txBody>
      </p:sp>
      <p:pic>
        <p:nvPicPr>
          <p:cNvPr id="16" name="Рисунок 15" descr="http://www.provincia.venezia.it/sites/default/files/styles/news_principale/public/img_news/Vivere%20la%20scienza.jpg?itok=qecHTG7s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7" y="3298428"/>
            <a:ext cx="1117103" cy="65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552193" y="3379458"/>
            <a:ext cx="719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hlinkClick r:id="rId9"/>
              </a:rPr>
              <a:t>http://</a:t>
            </a:r>
            <a:r>
              <a:rPr lang="ru-RU" sz="1600" u="sng" dirty="0" smtClean="0">
                <a:hlinkClick r:id="rId9"/>
              </a:rPr>
              <a:t>www.provincia.venezia.it/sites/default/files/styles/news_principale/public/img_news/Vivere%20la%20scienza.jpg?itok=qecHTG7s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9135" y="6112427"/>
            <a:ext cx="8512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Боковая ленточка – авторская работа, выполнено средствами </a:t>
            </a:r>
            <a:r>
              <a:rPr lang="en-US" sz="1600" b="1" dirty="0" smtClean="0"/>
              <a:t>Microsoft Power Point</a:t>
            </a:r>
            <a:endParaRPr lang="ru-RU" sz="1600" b="1" dirty="0"/>
          </a:p>
        </p:txBody>
      </p:sp>
      <p:pic>
        <p:nvPicPr>
          <p:cNvPr id="19" name="Рисунок 18" descr="http://ust-ilimsk.su/media/news/32/851c24aa-165b-49a3-ba8c-efcc7256e898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3" y="3964233"/>
            <a:ext cx="996762" cy="7609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552193" y="4334984"/>
            <a:ext cx="7324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hlinkClick r:id="rId11"/>
              </a:rPr>
              <a:t>http://</a:t>
            </a:r>
            <a:r>
              <a:rPr lang="ru-RU" sz="1600" u="sng" dirty="0" smtClean="0">
                <a:hlinkClick r:id="rId11"/>
              </a:rPr>
              <a:t>ust-ilimsk.su/media/news/32/851c24aa-165b-49a3-ba8c-efcc7256e898.png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23410" y="4906883"/>
            <a:ext cx="7413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hlinkClick r:id="rId12"/>
              </a:rPr>
              <a:t>http://img4.hostingpics.net/pics/318610tubes_oiseaux_tiram__140_.</a:t>
            </a:r>
            <a:r>
              <a:rPr lang="ru-RU" sz="1600" u="sng" dirty="0" smtClean="0">
                <a:hlinkClick r:id="rId12"/>
              </a:rPr>
              <a:t>gif</a:t>
            </a:r>
            <a:endParaRPr lang="ru-RU" dirty="0"/>
          </a:p>
        </p:txBody>
      </p:sp>
      <p:pic>
        <p:nvPicPr>
          <p:cNvPr id="22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2" y="4765017"/>
            <a:ext cx="1056728" cy="64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://mistergid.ru/image/upload/2011-08-06/330026694634_0d34efef30a2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9" y="5406099"/>
            <a:ext cx="691084" cy="53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52193" y="5505347"/>
            <a:ext cx="7252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hlinkClick r:id="rId15"/>
              </a:rPr>
              <a:t>http://</a:t>
            </a:r>
            <a:r>
              <a:rPr lang="ru-RU" sz="1600" u="sng" dirty="0" smtClean="0">
                <a:hlinkClick r:id="rId15"/>
              </a:rPr>
              <a:t>mistergid.ru/image/upload/2011-08-06/330026694634_0d34efef30a2.jpg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55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131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admin</cp:lastModifiedBy>
  <cp:revision>32</cp:revision>
  <dcterms:created xsi:type="dcterms:W3CDTF">2015-05-02T20:44:07Z</dcterms:created>
  <dcterms:modified xsi:type="dcterms:W3CDTF">2015-05-06T06:51:59Z</dcterms:modified>
</cp:coreProperties>
</file>