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7" r:id="rId3"/>
    <p:sldId id="275" r:id="rId4"/>
    <p:sldId id="276" r:id="rId5"/>
    <p:sldId id="273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63D"/>
    <a:srgbClr val="4AF483"/>
    <a:srgbClr val="32EE63"/>
    <a:srgbClr val="3729A1"/>
    <a:srgbClr val="4C216D"/>
    <a:srgbClr val="D1F3FF"/>
    <a:srgbClr val="00642D"/>
    <a:srgbClr val="800000"/>
    <a:srgbClr val="D2A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20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A1078-83A2-420F-BE37-BD27AC7D21F1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6.png"/><Relationship Id="rId7" Type="http://schemas.openxmlformats.org/officeDocument/2006/relationships/hyperlink" Target="http://www.playmania.gr/images/25046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evseoboi.com.ua/oboi-wallpapers/multfilmy/page,1,8461-hq-oboi-na-rabochij-stol-multfilmy-60-oboev.html" TargetMode="External"/><Relationship Id="rId5" Type="http://schemas.openxmlformats.org/officeDocument/2006/relationships/hyperlink" Target="http://bukashka.org/index.php/games/-flash/flashheroy1/263-flash-qq" TargetMode="External"/><Relationship Id="rId4" Type="http://schemas.openxmlformats.org/officeDocument/2006/relationships/slide" Target="slide2.xm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7" descr="C:\Users\x\Desktop\e40eea6f96ee316fed2e1f048932a9d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81" b="11675"/>
          <a:stretch/>
        </p:blipFill>
        <p:spPr bwMode="auto">
          <a:xfrm>
            <a:off x="6012160" y="4731613"/>
            <a:ext cx="3066079" cy="205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кругленный прямоугольник 15"/>
          <p:cNvSpPr/>
          <p:nvPr/>
        </p:nvSpPr>
        <p:spPr>
          <a:xfrm rot="16200000">
            <a:off x="-2560186" y="2977037"/>
            <a:ext cx="6283138" cy="881208"/>
          </a:xfrm>
          <a:prstGeom prst="roundRect">
            <a:avLst/>
          </a:prstGeom>
          <a:gradFill flip="none" rotWithShape="1">
            <a:gsLst>
              <a:gs pos="0">
                <a:srgbClr val="32EE63">
                  <a:shade val="30000"/>
                  <a:satMod val="115000"/>
                </a:srgbClr>
              </a:gs>
              <a:gs pos="50000">
                <a:srgbClr val="32EE63">
                  <a:shade val="67500"/>
                  <a:satMod val="115000"/>
                </a:srgbClr>
              </a:gs>
              <a:gs pos="100000">
                <a:srgbClr val="32EE63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 useBgFill="1">
        <p:nvSpPr>
          <p:cNvPr id="2" name="Скругленный прямоугольник 1"/>
          <p:cNvSpPr/>
          <p:nvPr/>
        </p:nvSpPr>
        <p:spPr>
          <a:xfrm>
            <a:off x="2051720" y="5445224"/>
            <a:ext cx="5256584" cy="1113986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108662" y="241607"/>
            <a:ext cx="7841437" cy="101566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bliqueTopLef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algn="ctr">
              <a:defRPr/>
            </a:pPr>
            <a:r>
              <a:rPr lang="ru-RU" sz="6000" b="1" dirty="0" smtClean="0">
                <a:ln w="57150">
                  <a:solidFill>
                    <a:schemeClr val="bg1"/>
                  </a:solidFill>
                </a:ln>
                <a:gradFill flip="none" rotWithShape="1">
                  <a:gsLst>
                    <a:gs pos="0">
                      <a:srgbClr val="A603AB">
                        <a:lumMod val="0"/>
                      </a:srgbClr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27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 Black" panose="020B0A04020102020204" pitchFamily="34" charset="0"/>
              </a:rPr>
              <a:t>В гостях у сказки</a:t>
            </a:r>
            <a:endParaRPr lang="ru-RU" sz="6000" b="1" dirty="0">
              <a:ln w="57150">
                <a:solidFill>
                  <a:schemeClr val="bg1"/>
                </a:solidFill>
              </a:ln>
              <a:gradFill flip="none" rotWithShape="1">
                <a:gsLst>
                  <a:gs pos="0">
                    <a:srgbClr val="A603AB">
                      <a:lumMod val="0"/>
                    </a:srgbClr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2700000" scaled="1"/>
                <a:tileRect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14" name="Солнце 13"/>
          <p:cNvSpPr/>
          <p:nvPr/>
        </p:nvSpPr>
        <p:spPr>
          <a:xfrm>
            <a:off x="8275786" y="6004719"/>
            <a:ext cx="787397" cy="747834"/>
          </a:xfrm>
          <a:prstGeom prst="sun">
            <a:avLst/>
          </a:prstGeom>
          <a:solidFill>
            <a:srgbClr val="D1F3FF"/>
          </a:solidFill>
          <a:ln>
            <a:solidFill>
              <a:srgbClr val="00B0F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455939" y="6181693"/>
            <a:ext cx="427092" cy="381000"/>
          </a:xfrm>
          <a:prstGeom prst="actionButtonForwardNext">
            <a:avLst/>
          </a:prstGeom>
          <a:solidFill>
            <a:srgbClr val="D1F3FF"/>
          </a:solidFill>
          <a:ln>
            <a:solidFill>
              <a:srgbClr val="0070C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Box 9"/>
          <p:cNvSpPr txBox="1">
            <a:spLocks noChangeArrowheads="1"/>
          </p:cNvSpPr>
          <p:nvPr/>
        </p:nvSpPr>
        <p:spPr bwMode="auto">
          <a:xfrm>
            <a:off x="1824088" y="5448706"/>
            <a:ext cx="6137344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Копылова Инна Владимировна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МБДОУ детский сад №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38  г</a:t>
            </a:r>
            <a:r>
              <a:rPr lang="ru-RU" alt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Тамбов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dirty="0">
              <a:solidFill>
                <a:schemeClr val="bg1"/>
              </a:solidFill>
            </a:endParaRPr>
          </a:p>
        </p:txBody>
      </p:sp>
      <p:pic>
        <p:nvPicPr>
          <p:cNvPr id="2052" name="Picture 4" descr="D:\рабочий стол 20,11,12\СКАЗКИ\РАСКРАСКИ - сказки\0 - ЗАМОК - раскрашка3\Новая папка\2504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8719" y="1556792"/>
            <a:ext cx="4582586" cy="3379657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 rot="16200000">
            <a:off x="-2639907" y="3156030"/>
            <a:ext cx="64425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2800" b="1" dirty="0" smtClean="0">
                <a:solidFill>
                  <a:srgbClr val="FF00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</a:rPr>
              <a:t>И</a:t>
            </a:r>
            <a:r>
              <a:rPr lang="ru-RU" altLang="ru-RU" sz="2800" b="1" dirty="0" smtClean="0">
                <a:solidFill>
                  <a:srgbClr val="0000FF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</a:rPr>
              <a:t>Г</a:t>
            </a:r>
            <a:r>
              <a:rPr lang="ru-RU" altLang="ru-RU" sz="2800" b="1" dirty="0" smtClean="0">
                <a:solidFill>
                  <a:srgbClr val="FFFF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</a:rPr>
              <a:t>Р</a:t>
            </a:r>
            <a:r>
              <a:rPr lang="ru-RU" altLang="ru-RU" sz="2800" b="1" dirty="0" smtClean="0">
                <a:solidFill>
                  <a:srgbClr val="FF00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</a:rPr>
              <a:t>А   -</a:t>
            </a:r>
            <a:r>
              <a:rPr lang="ru-RU" altLang="ru-RU" sz="28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</a:rPr>
              <a:t>   </a:t>
            </a:r>
            <a:r>
              <a:rPr lang="ru-RU" altLang="ru-RU" sz="2800" b="1" dirty="0" smtClean="0">
                <a:solidFill>
                  <a:srgbClr val="FF00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</a:rPr>
              <a:t>Т</a:t>
            </a:r>
            <a:r>
              <a:rPr lang="ru-RU" altLang="ru-RU" sz="2800" b="1" dirty="0" smtClean="0">
                <a:solidFill>
                  <a:srgbClr val="0066FF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</a:rPr>
              <a:t>Р</a:t>
            </a:r>
            <a:r>
              <a:rPr lang="ru-RU" altLang="ru-RU" sz="2800" b="1" dirty="0" smtClean="0">
                <a:solidFill>
                  <a:srgbClr val="FF99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</a:rPr>
              <a:t>Е</a:t>
            </a:r>
            <a:r>
              <a:rPr lang="ru-RU" altLang="ru-RU" sz="2800" b="1" dirty="0" smtClean="0">
                <a:solidFill>
                  <a:srgbClr val="00FF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</a:rPr>
              <a:t>Н</a:t>
            </a:r>
            <a:r>
              <a:rPr lang="ru-RU" altLang="ru-RU" sz="2800" b="1" dirty="0" smtClean="0">
                <a:solidFill>
                  <a:srgbClr val="FFFF66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</a:rPr>
              <a:t>А</a:t>
            </a:r>
            <a:r>
              <a:rPr lang="ru-RU" altLang="ru-RU" sz="2800" b="1" dirty="0" smtClean="0">
                <a:solidFill>
                  <a:srgbClr val="0000CC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</a:rPr>
              <a:t>Ж</a:t>
            </a:r>
            <a:r>
              <a:rPr lang="ru-RU" altLang="ru-RU" sz="2800" b="1" dirty="0" smtClean="0">
                <a:solidFill>
                  <a:srgbClr val="FF0066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</a:rPr>
              <a:t>Ё</a:t>
            </a:r>
            <a:r>
              <a:rPr lang="ru-RU" altLang="ru-RU" sz="2800" b="1" dirty="0" smtClean="0">
                <a:solidFill>
                  <a:srgbClr val="66FF33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</a:rPr>
              <a:t>Р</a:t>
            </a:r>
            <a:endParaRPr lang="ru-RU" altLang="ru-RU" sz="2800" b="1" dirty="0">
              <a:solidFill>
                <a:srgbClr val="66FF33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850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лнце 8"/>
          <p:cNvSpPr/>
          <p:nvPr/>
        </p:nvSpPr>
        <p:spPr>
          <a:xfrm>
            <a:off x="37133" y="6040902"/>
            <a:ext cx="787397" cy="747834"/>
          </a:xfrm>
          <a:prstGeom prst="sun">
            <a:avLst/>
          </a:prstGeom>
          <a:solidFill>
            <a:srgbClr val="D1F3FF"/>
          </a:solidFill>
          <a:ln>
            <a:solidFill>
              <a:srgbClr val="00B0F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Управляющая кнопка: сведения 7">
            <a:hlinkClick r:id="rId2" action="ppaction://hlinksldjump" highlightClick="1"/>
          </p:cNvPr>
          <p:cNvSpPr/>
          <p:nvPr/>
        </p:nvSpPr>
        <p:spPr>
          <a:xfrm>
            <a:off x="202231" y="6186219"/>
            <a:ext cx="457200" cy="457200"/>
          </a:xfrm>
          <a:prstGeom prst="actionButtonInformation">
            <a:avLst/>
          </a:prstGeom>
          <a:solidFill>
            <a:srgbClr val="D1F3FF"/>
          </a:solidFill>
          <a:ln w="3175">
            <a:solidFill>
              <a:srgbClr val="0070C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08811" y="600539"/>
            <a:ext cx="7453536" cy="423619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ru-RU" altLang="ru-RU" sz="26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  <a:p>
            <a:pPr algn="ctr" eaLnBrk="1" hangingPunct="1">
              <a:defRPr/>
            </a:pPr>
            <a:endParaRPr lang="ru-RU" altLang="ru-RU" sz="26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  <a:p>
            <a:pPr algn="ctr" eaLnBrk="1" hangingPunct="1">
              <a:defRPr/>
            </a:pPr>
            <a:r>
              <a:rPr lang="ru-RU" altLang="ru-RU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Текст задания</a:t>
            </a:r>
          </a:p>
          <a:p>
            <a:pPr algn="ctr" eaLnBrk="1" hangingPunct="1">
              <a:defRPr/>
            </a:pPr>
            <a:endParaRPr lang="ru-RU" altLang="ru-RU" sz="26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  <a:p>
            <a:pPr algn="ctr" eaLnBrk="1" hangingPunct="1">
              <a:defRPr/>
            </a:pPr>
            <a:endParaRPr lang="ru-RU" altLang="ru-RU" sz="2800" dirty="0" smtClean="0">
              <a:solidFill>
                <a:srgbClr val="FFFFFF"/>
              </a:solidFill>
            </a:endParaRPr>
          </a:p>
        </p:txBody>
      </p:sp>
      <p:pic>
        <p:nvPicPr>
          <p:cNvPr id="14" name="Picture 7" descr="C:\Users\x\Desktop\e40eea6f96ee316fed2e1f048932a9d4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81" b="11675"/>
          <a:stretch/>
        </p:blipFill>
        <p:spPr bwMode="auto">
          <a:xfrm>
            <a:off x="6012160" y="4731613"/>
            <a:ext cx="3066079" cy="205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кругленный прямоугольник 6">
            <a:hlinkClick r:id="" action="ppaction://hlinkshowjump?jump=nextslide"/>
          </p:cNvPr>
          <p:cNvSpPr/>
          <p:nvPr/>
        </p:nvSpPr>
        <p:spPr>
          <a:xfrm>
            <a:off x="5610336" y="5762192"/>
            <a:ext cx="1656184" cy="649188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400" b="1" dirty="0" smtClean="0">
                <a:solidFill>
                  <a:srgbClr val="3729A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Начать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1115616" y="1628800"/>
            <a:ext cx="3816424" cy="446449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260648"/>
            <a:ext cx="7992888" cy="108012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043608" y="1600201"/>
            <a:ext cx="3888432" cy="449309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63275" y="404664"/>
            <a:ext cx="715894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 викторины, пример, загадка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60871" y="1880828"/>
            <a:ext cx="3528392" cy="79208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16249" y="3248980"/>
            <a:ext cx="3528392" cy="79208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16249" y="4653136"/>
            <a:ext cx="3528392" cy="79208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399735" y="1749586"/>
            <a:ext cx="12506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нет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33046" y="3117738"/>
            <a:ext cx="8947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455113" y="4521894"/>
            <a:ext cx="12506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нет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Скругленный прямоугольник 15">
            <a:hlinkClick r:id="" action="ppaction://hlinkshowjump?jump=nextslide"/>
          </p:cNvPr>
          <p:cNvSpPr/>
          <p:nvPr/>
        </p:nvSpPr>
        <p:spPr>
          <a:xfrm>
            <a:off x="5292080" y="3284984"/>
            <a:ext cx="3473014" cy="79208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>
            <a:hlinkClick r:id="" action="ppaction://noaction">
              <a:snd r:embed="rId2" name="chimes.wav"/>
            </a:hlinkClick>
          </p:cNvPr>
          <p:cNvSpPr/>
          <p:nvPr/>
        </p:nvSpPr>
        <p:spPr>
          <a:xfrm>
            <a:off x="5292080" y="1880828"/>
            <a:ext cx="3448845" cy="79208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7" descr="C:\Users\x\Desktop\e40eea6f96ee316fed2e1f048932a9d4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81" b="11675"/>
          <a:stretch/>
        </p:blipFill>
        <p:spPr bwMode="auto">
          <a:xfrm>
            <a:off x="6009695" y="4778001"/>
            <a:ext cx="3066079" cy="205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Скругленный прямоугольник 14">
            <a:hlinkClick r:id="" action="ppaction://noaction">
              <a:snd r:embed="rId2" name="chimes.wav"/>
            </a:hlinkClick>
          </p:cNvPr>
          <p:cNvSpPr/>
          <p:nvPr/>
        </p:nvSpPr>
        <p:spPr>
          <a:xfrm>
            <a:off x="5419466" y="4676082"/>
            <a:ext cx="3473014" cy="79208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1115616" y="1628800"/>
            <a:ext cx="3816424" cy="446449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260648"/>
            <a:ext cx="7992888" cy="108012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043608" y="1600200"/>
            <a:ext cx="4032448" cy="449309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63275" y="404664"/>
            <a:ext cx="715894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 викторины, пример, загадка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60871" y="1880828"/>
            <a:ext cx="3528392" cy="79208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16249" y="3248980"/>
            <a:ext cx="3528392" cy="79208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16249" y="4653136"/>
            <a:ext cx="3528392" cy="79208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441465" y="3183359"/>
            <a:ext cx="12506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нет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26578" y="1815207"/>
            <a:ext cx="8947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455113" y="4521894"/>
            <a:ext cx="12506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нет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Скругленный прямоугольник 15">
            <a:hlinkClick r:id="" action="ppaction://hlinkshowjump?jump=nextslide"/>
          </p:cNvPr>
          <p:cNvSpPr/>
          <p:nvPr/>
        </p:nvSpPr>
        <p:spPr>
          <a:xfrm>
            <a:off x="5292080" y="1844824"/>
            <a:ext cx="3473014" cy="79208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>
            <a:hlinkClick r:id="" action="ppaction://noaction">
              <a:snd r:embed="rId2" name="chimes.wav"/>
            </a:hlinkClick>
          </p:cNvPr>
          <p:cNvSpPr/>
          <p:nvPr/>
        </p:nvSpPr>
        <p:spPr>
          <a:xfrm>
            <a:off x="5371627" y="3284984"/>
            <a:ext cx="3448845" cy="79208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7" descr="C:\Users\x\Desktop\e40eea6f96ee316fed2e1f048932a9d4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81" b="11675"/>
          <a:stretch/>
        </p:blipFill>
        <p:spPr bwMode="auto">
          <a:xfrm>
            <a:off x="6009695" y="4778001"/>
            <a:ext cx="3066079" cy="205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Объект 2"/>
          <p:cNvSpPr txBox="1">
            <a:spLocks/>
          </p:cNvSpPr>
          <p:nvPr/>
        </p:nvSpPr>
        <p:spPr>
          <a:xfrm>
            <a:off x="1041661" y="1598066"/>
            <a:ext cx="403244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5" name="Скругленный прямоугольник 14">
            <a:hlinkClick r:id="" action="ppaction://noaction">
              <a:snd r:embed="rId2" name="chimes.wav"/>
            </a:hlinkClick>
          </p:cNvPr>
          <p:cNvSpPr/>
          <p:nvPr/>
        </p:nvSpPr>
        <p:spPr>
          <a:xfrm>
            <a:off x="5419466" y="4676082"/>
            <a:ext cx="3473014" cy="79208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897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755576" y="1910445"/>
            <a:ext cx="5688632" cy="4080661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7" descr="C:\Users\x\Desktop\e40eea6f96ee316fed2e1f048932a9d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81" b="11675"/>
          <a:stretch/>
        </p:blipFill>
        <p:spPr bwMode="auto">
          <a:xfrm>
            <a:off x="6012160" y="4731613"/>
            <a:ext cx="3066079" cy="205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835696" y="548680"/>
            <a:ext cx="5518002" cy="1139354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prstTxWarp prst="textWave1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altLang="ru-RU" sz="5400" b="1" spc="50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  <a:cs typeface="+mn-cs"/>
              </a:rPr>
              <a:t>Молодцы!</a:t>
            </a:r>
            <a:endParaRPr lang="ru-RU" sz="5400" b="1" spc="50" dirty="0">
              <a:ln w="1143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n-cs"/>
            </a:endParaRPr>
          </a:p>
        </p:txBody>
      </p:sp>
      <p:sp>
        <p:nvSpPr>
          <p:cNvPr id="17" name="Солнце 16"/>
          <p:cNvSpPr/>
          <p:nvPr/>
        </p:nvSpPr>
        <p:spPr>
          <a:xfrm>
            <a:off x="8061318" y="5832502"/>
            <a:ext cx="787397" cy="747834"/>
          </a:xfrm>
          <a:prstGeom prst="sun">
            <a:avLst/>
          </a:prstGeom>
          <a:solidFill>
            <a:srgbClr val="D1F3FF"/>
          </a:solidFill>
          <a:ln>
            <a:solidFill>
              <a:srgbClr val="00B0F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Умножение 17">
            <a:hlinkClick r:id="" action="ppaction://hlinkshowjump?jump=endshow"/>
          </p:cNvPr>
          <p:cNvSpPr/>
          <p:nvPr/>
        </p:nvSpPr>
        <p:spPr>
          <a:xfrm>
            <a:off x="8183683" y="5991106"/>
            <a:ext cx="542666" cy="450140"/>
          </a:xfrm>
          <a:prstGeom prst="mathMultiply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204864"/>
            <a:ext cx="5184576" cy="362763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5" name="Picture 5" descr="И-10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566" y="3429188"/>
            <a:ext cx="3721901" cy="2730919"/>
          </a:xfrm>
          <a:prstGeom prst="rect">
            <a:avLst/>
          </a:prstGeom>
          <a:noFill/>
          <a:ln>
            <a:noFill/>
          </a:ln>
          <a:effectLst>
            <a:glow rad="228600">
              <a:schemeClr val="bg1"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6012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34589" y="610348"/>
            <a:ext cx="8251144" cy="5283501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631832" y="908720"/>
            <a:ext cx="7920880" cy="64807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blipFill>
                  <a:blip r:embed="rId2"/>
                  <a:stretch>
                    <a:fillRect/>
                  </a:stretch>
                </a:blipFill>
              </a:rPr>
              <a:t>Источники</a:t>
            </a:r>
            <a:endParaRPr lang="ru-RU" sz="3600" b="1" spc="50" dirty="0">
              <a:ln w="11430"/>
              <a:blipFill>
                <a:blip r:embed="rId2"/>
                <a:stretch>
                  <a:fillRect/>
                </a:stretch>
              </a:blipFill>
            </a:endParaRPr>
          </a:p>
        </p:txBody>
      </p:sp>
      <p:pic>
        <p:nvPicPr>
          <p:cNvPr id="4" name="Рисунок 3" descr="Рисунок7.png"/>
          <p:cNvPicPr>
            <a:picLocks noChangeAspect="1"/>
          </p:cNvPicPr>
          <p:nvPr/>
        </p:nvPicPr>
        <p:blipFill>
          <a:blip r:embed="rId3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72822" y="1412776"/>
            <a:ext cx="6766001" cy="648072"/>
          </a:xfrm>
          <a:prstGeom prst="rect">
            <a:avLst/>
          </a:prstGeom>
        </p:spPr>
      </p:pic>
      <p:sp>
        <p:nvSpPr>
          <p:cNvPr id="11" name="Солнце 10"/>
          <p:cNvSpPr/>
          <p:nvPr/>
        </p:nvSpPr>
        <p:spPr>
          <a:xfrm>
            <a:off x="9534" y="6021288"/>
            <a:ext cx="787397" cy="747834"/>
          </a:xfrm>
          <a:prstGeom prst="sun">
            <a:avLst/>
          </a:prstGeom>
          <a:solidFill>
            <a:srgbClr val="D1F3FF"/>
          </a:solidFill>
          <a:ln>
            <a:solidFill>
              <a:srgbClr val="00B0F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Управляющая кнопка: домой 9">
            <a:hlinkClick r:id="rId4" action="ppaction://hlinksldjump" highlightClick="1"/>
          </p:cNvPr>
          <p:cNvSpPr/>
          <p:nvPr/>
        </p:nvSpPr>
        <p:spPr>
          <a:xfrm>
            <a:off x="174632" y="6183373"/>
            <a:ext cx="457200" cy="423664"/>
          </a:xfrm>
          <a:prstGeom prst="actionButtonHome">
            <a:avLst/>
          </a:prstGeom>
          <a:solidFill>
            <a:srgbClr val="D1F3FF"/>
          </a:solidFill>
          <a:ln>
            <a:solidFill>
              <a:srgbClr val="7030A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451839" y="2253482"/>
            <a:ext cx="8218487" cy="1175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b="1" dirty="0" smtClean="0">
                <a:latin typeface="+mj-lt"/>
                <a:cs typeface="Times New Roman" pitchFamily="18" charset="0"/>
              </a:rPr>
              <a:t>Зелёный фон–</a:t>
            </a:r>
            <a:endParaRPr lang="ru-RU" altLang="ru-RU" sz="1600" b="1" dirty="0">
              <a:latin typeface="+mj-lt"/>
              <a:cs typeface="Times New Roman" pitchFamily="18" charset="0"/>
            </a:endParaRPr>
          </a:p>
          <a:p>
            <a:r>
              <a:rPr lang="ru-RU" sz="1600" dirty="0" smtClean="0">
                <a:latin typeface="+mj-lt"/>
                <a:cs typeface="Times New Roman" pitchFamily="18" charset="0"/>
                <a:hlinkClick r:id="rId5"/>
              </a:rPr>
              <a:t> </a:t>
            </a:r>
            <a:r>
              <a:rPr lang="ru-RU" sz="1600" u="sng" dirty="0">
                <a:latin typeface="+mj-lt"/>
                <a:hlinkClick r:id="rId6"/>
              </a:rPr>
              <a:t>http://nevseoboi.com.ua/oboi-wallpapers/multfilmy/page,1,8461-hq-oboi-na-rabochij-stol-multfilmy-60-oboev.html</a:t>
            </a:r>
            <a:endParaRPr lang="ru-RU" sz="1600" dirty="0">
              <a:latin typeface="+mj-lt"/>
            </a:endParaRPr>
          </a:p>
          <a:p>
            <a:pPr>
              <a:buNone/>
            </a:pPr>
            <a:endParaRPr lang="ru-RU" sz="1600" dirty="0">
              <a:effectLst/>
              <a:latin typeface="+mj-lt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505137" y="3252099"/>
            <a:ext cx="7777162" cy="911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latin typeface="+mj-lt"/>
                <a:cs typeface="Times New Roman" pitchFamily="18" charset="0"/>
              </a:rPr>
              <a:t>Золушка с феей </a:t>
            </a:r>
            <a:r>
              <a:rPr lang="ru-RU" altLang="ru-RU" sz="1600" b="1" dirty="0">
                <a:latin typeface="+mj-lt"/>
                <a:cs typeface="Times New Roman" pitchFamily="18" charset="0"/>
              </a:rPr>
              <a:t>-</a:t>
            </a:r>
          </a:p>
          <a:p>
            <a:r>
              <a:rPr lang="ru-RU" sz="1600" u="sng" dirty="0">
                <a:latin typeface="+mj-lt"/>
                <a:hlinkClick r:id="rId7"/>
              </a:rPr>
              <a:t>http://www.playmania.gr/images/25046.jpg</a:t>
            </a:r>
            <a:endParaRPr lang="ru-RU" sz="1600" dirty="0">
              <a:latin typeface="+mj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</p:txBody>
      </p:sp>
      <p:pic>
        <p:nvPicPr>
          <p:cNvPr id="13" name="Picture 7" descr="C:\Users\x\Desktop\e40eea6f96ee316fed2e1f048932a9d4.pn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81" b="11675"/>
          <a:stretch/>
        </p:blipFill>
        <p:spPr bwMode="auto">
          <a:xfrm>
            <a:off x="6012160" y="4731613"/>
            <a:ext cx="3066079" cy="205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" descr="И-100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566" y="3429188"/>
            <a:ext cx="3721901" cy="2730919"/>
          </a:xfrm>
          <a:prstGeom prst="rect">
            <a:avLst/>
          </a:prstGeom>
          <a:noFill/>
          <a:ln>
            <a:noFill/>
          </a:ln>
          <a:effectLst>
            <a:glow rad="228600">
              <a:schemeClr val="bg1"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333CC"/>
      </a:hlink>
      <a:folHlink>
        <a:srgbClr val="548DD4"/>
      </a:folHlink>
    </a:clrScheme>
    <a:fontScheme name="Другая 1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</TotalTime>
  <Words>58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Источники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Инна</dc:creator>
  <cp:lastModifiedBy>admin</cp:lastModifiedBy>
  <cp:revision>59</cp:revision>
  <dcterms:created xsi:type="dcterms:W3CDTF">2014-10-04T11:14:22Z</dcterms:created>
  <dcterms:modified xsi:type="dcterms:W3CDTF">2015-05-01T11:25:59Z</dcterms:modified>
</cp:coreProperties>
</file>