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150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78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69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7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5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0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2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8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9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66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6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2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2CB19-63C1-47DC-83C2-B50B6EDA66E8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FF8-46A3-4114-9DAB-A6DCBED64A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6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4" r="12170"/>
          <a:stretch/>
        </p:blipFill>
        <p:spPr bwMode="auto">
          <a:xfrm rot="16020482">
            <a:off x="816893" y="4114966"/>
            <a:ext cx="2169575" cy="362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 rot="20585512">
            <a:off x="1356570" y="3284173"/>
            <a:ext cx="7772400" cy="14700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4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152" y="32048"/>
            <a:ext cx="6672848" cy="1143000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b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 </a:t>
            </a:r>
            <a:b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39752" y="1700808"/>
            <a:ext cx="6537840" cy="4752528"/>
          </a:xfrm>
          <a:prstGeom prst="wave">
            <a:avLst>
              <a:gd name="adj1" fmla="val 12500"/>
              <a:gd name="adj2" fmla="val 6294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9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презентации</a:t>
            </a:r>
            <a:endParaRPr lang="ru-RU" sz="8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Победы!</a:t>
            </a:r>
            <a:endParaRPr lang="ru-RU" sz="7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4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31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9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pPr>
              <a:spcBef>
                <a:spcPts val="0"/>
              </a:spcBef>
            </a:pPr>
            <a:r>
              <a:rPr lang="ru-RU" sz="9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Апрельская Валентина Ивановна, учитель физики МБОУ « СОШ № 11»ИМРСК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0"/>
            <a:ext cx="1224136" cy="1224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7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832648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27784" y="2420888"/>
            <a:ext cx="5760640" cy="36332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4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3848" y="1600200"/>
            <a:ext cx="5482952" cy="45259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28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02104" y="492666"/>
            <a:ext cx="7041896" cy="5456614"/>
          </a:xfrm>
          <a:prstGeom prst="wave">
            <a:avLst>
              <a:gd name="adj1" fmla="val 12500"/>
              <a:gd name="adj2" fmla="val 3895"/>
            </a:avLst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</a:t>
            </a:r>
          </a:p>
          <a:p>
            <a:pPr>
              <a:spcBef>
                <a:spcPts val="0"/>
              </a:spcBef>
            </a:pPr>
            <a:endParaRPr lang="ru-RU" sz="80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Титульный слайд</a:t>
            </a:r>
            <a:endParaRPr lang="ru-RU" sz="1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en-US" sz="6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6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www.playcast.ru/uploads/2014/04/23/8332606.gif</a:t>
            </a:r>
            <a:endParaRPr lang="ru-RU" sz="6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 фона слайдов 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6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www.pugachjov.ru/articles/2011/05/2412/9.jpg</a:t>
            </a:r>
            <a:endParaRPr lang="ru-RU" sz="6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роза</a:t>
            </a:r>
            <a:r>
              <a:rPr lang="ru-RU" sz="5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http://www.royalwood-kvetiny.cz/fotky25623/fotos/_vyrn_1002bila-ruze-1.jpg</a:t>
            </a:r>
            <a:endParaRPr lang="ru-RU" sz="6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9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4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34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663" y="188640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0"/>
            <a:ext cx="4824536" cy="5853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9751" y="1435100"/>
            <a:ext cx="2288233" cy="46910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6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800600"/>
            <a:ext cx="5486400" cy="5667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1800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58008" y="5373216"/>
            <a:ext cx="5486400" cy="8048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1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беда 3с АНИМАЦ. ТИТУЛЬНОГ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Победа 3с АНИМАЦ. ТИТУЛЬНОГО</Template>
  <TotalTime>161</TotalTime>
  <Words>43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Победа 3с АНИМАЦ. ТИТУЛЬНОГО</vt:lpstr>
      <vt:lpstr>Презентация PowerPoint</vt:lpstr>
      <vt:lpstr>Всероссийский  педагогический   портал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Апрельская</dc:creator>
  <cp:lastModifiedBy>admin</cp:lastModifiedBy>
  <cp:revision>13</cp:revision>
  <dcterms:created xsi:type="dcterms:W3CDTF">2015-04-17T20:58:27Z</dcterms:created>
  <dcterms:modified xsi:type="dcterms:W3CDTF">2015-04-21T06:15:04Z</dcterms:modified>
</cp:coreProperties>
</file>