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1E1D"/>
    <a:srgbClr val="FFE6B3"/>
    <a:srgbClr val="FFDB93"/>
    <a:srgbClr val="993300"/>
    <a:srgbClr val="CC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150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Администратор\Desktop\солнечный свет\012380919_prevstill - копия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697"/>
          <a:stretch/>
        </p:blipFill>
        <p:spPr bwMode="auto">
          <a:xfrm>
            <a:off x="-17160" y="20461"/>
            <a:ext cx="9144000" cy="6837539"/>
          </a:xfrm>
          <a:prstGeom prst="roundRect">
            <a:avLst>
              <a:gd name="adj" fmla="val 16667"/>
            </a:avLst>
          </a:prstGeom>
          <a:ln>
            <a:solidFill>
              <a:srgbClr val="9933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Администратор\Desktop\солнечный свет\012380919_prevstill - копия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697"/>
          <a:stretch/>
        </p:blipFill>
        <p:spPr bwMode="auto">
          <a:xfrm>
            <a:off x="1873070" y="2855806"/>
            <a:ext cx="5363539" cy="4022655"/>
          </a:xfrm>
          <a:prstGeom prst="roundRect">
            <a:avLst>
              <a:gd name="adj" fmla="val 16667"/>
            </a:avLst>
          </a:prstGeom>
          <a:ln>
            <a:solidFill>
              <a:srgbClr val="9933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дминистратор\Desktop\солнечный свет\012380919_prevstill - копия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ement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697"/>
          <a:stretch/>
        </p:blipFill>
        <p:spPr bwMode="auto">
          <a:xfrm>
            <a:off x="3161066" y="4741599"/>
            <a:ext cx="2821868" cy="2116401"/>
          </a:xfrm>
          <a:prstGeom prst="roundRect">
            <a:avLst>
              <a:gd name="adj" fmla="val 16667"/>
            </a:avLst>
          </a:prstGeom>
          <a:ln>
            <a:solidFill>
              <a:srgbClr val="9933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692696"/>
            <a:ext cx="5633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531E1D"/>
                </a:solidFill>
                <a:latin typeface="Georgia" pitchFamily="18" charset="0"/>
              </a:rPr>
              <a:t>Шаблон презентации</a:t>
            </a:r>
            <a:endParaRPr lang="ru-RU" sz="3200" b="1" dirty="0">
              <a:solidFill>
                <a:srgbClr val="531E1D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039" y="1412776"/>
            <a:ext cx="836959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0" dirty="0" smtClean="0">
                <a:ln w="571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E6B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БЕЖЕВЫЕ  ЛУЧИ</a:t>
            </a:r>
            <a:endParaRPr lang="ru-RU" sz="6600" b="1" spc="0" dirty="0">
              <a:ln w="5715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E6B3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8654" y="3212975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531E1D"/>
                </a:solidFill>
                <a:latin typeface="Georgia" pitchFamily="18" charset="0"/>
              </a:rPr>
              <a:t>Подзаголовок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83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0"/>
            <a:ext cx="8388424" cy="6858000"/>
          </a:xfrm>
          <a:prstGeom prst="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Администратор\Desktop\солнечный свет\2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54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0"/>
            <a:ext cx="8388424" cy="6858000"/>
          </a:xfrm>
          <a:prstGeom prst="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Администратор\Desktop\солнечный свет\2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11156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34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48680"/>
            <a:ext cx="9138601" cy="6309320"/>
          </a:xfrm>
          <a:prstGeom prst="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867646" y="-1867643"/>
            <a:ext cx="836710" cy="457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66600" y="-343"/>
            <a:ext cx="4577399" cy="837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58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38601" cy="6858000"/>
          </a:xfrm>
          <a:prstGeom prst="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47667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Интернет-источник: </a:t>
            </a:r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d1hw6n3yxknhky.cloudfront.net/012380919_prevstill.jpeg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74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10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8</cp:revision>
  <dcterms:created xsi:type="dcterms:W3CDTF">2015-03-12T18:01:12Z</dcterms:created>
  <dcterms:modified xsi:type="dcterms:W3CDTF">2015-04-13T08:12:51Z</dcterms:modified>
</cp:coreProperties>
</file>