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60F5-E14C-47B1-BCF5-B8409150A1D7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9D3B-98BB-4C60-99A6-AE590B721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2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5420-2724-43B7-A6CC-E1C72B8510EF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37B8-7706-419E-8BB5-E55C8098E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3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AC67-0ED9-4904-A1FB-D20BD0E13468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8345-5C65-4143-8701-CF2BE592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4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155C-BBF8-4D78-B6A2-21D200CB5A09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D5E5-146D-4D51-A1FF-D6CBC614A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6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79FB-557F-4543-97BB-B9423C64C9EF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9560-5399-4E36-8727-7FA0259DE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1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0284-1ACC-4827-B531-49572A8B119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6FCD-6BBD-43B6-AC0F-D24D42C84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F63E-3C1C-4601-A836-3C8C6E5F0441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8D0A-02EC-4885-A1F9-A60DF9BA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BC3B-C856-4C6F-BBB6-52CA42AF48D8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4D81-2163-4E63-80A9-2C05E6BDD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3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16F8-3B0C-47DE-A4EF-B342458C7C2A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0D85-3F87-49D9-BBC1-69A631DFA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3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5342-683E-42E3-98AE-E7B5D47F8FE0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CECC-0CA0-418D-B046-48AFF67C9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2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DBCB-ADA1-424E-8C8D-EF4BFD9F5721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1AB7-AF12-42A7-A141-67FEB7040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2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E6B2C3-C88B-41CD-8FE7-D694F83B183F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99BFC-EE06-4AE3-A1E5-B5407A8C1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1.pichost.me/i/9/1319993.jpg" TargetMode="External"/><Relationship Id="rId3" Type="http://schemas.openxmlformats.org/officeDocument/2006/relationships/hyperlink" Target="http://gtrk-saratov.ru/images/cms/data/2011-2012/february/maslenica/butter.jpg" TargetMode="External"/><Relationship Id="rId7" Type="http://schemas.openxmlformats.org/officeDocument/2006/relationships/hyperlink" Target="http://www.mamusik.ru/upload/userimages/igwwkywoarhydervaxfjo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musik.ru/upload/userimages/tyanjtrvjivnfgxamguwo.png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ds23.aiq.ru/img/1362433068_3456ryi.jpg" TargetMode="External"/><Relationship Id="rId10" Type="http://schemas.openxmlformats.org/officeDocument/2006/relationships/hyperlink" Target="http://vse-vmeste.info/_fr/0/3439157.jpg" TargetMode="External"/><Relationship Id="rId4" Type="http://schemas.openxmlformats.org/officeDocument/2006/relationships/hyperlink" Target="http://&#1082;&#1072;&#1084;&#1077;&#1088;&#1085;&#1072;&#1103;.&#1088;&#1092;/wp-content/uploads/2011/04/33.jpg" TargetMode="External"/><Relationship Id="rId9" Type="http://schemas.openxmlformats.org/officeDocument/2006/relationships/hyperlink" Target="http://www.allfons.ru/pic/201201/1366x768/allfons.ru-415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Шаблон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5770563" cy="4210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51213"/>
            <a:ext cx="288607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339975" y="1600200"/>
            <a:ext cx="6346825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575"/>
            <a:ext cx="21240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827088" y="692150"/>
            <a:ext cx="7345362" cy="45259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611188" y="1125538"/>
            <a:ext cx="4248150" cy="46085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 txBox="1">
            <a:spLocks/>
          </p:cNvSpPr>
          <p:nvPr/>
        </p:nvSpPr>
        <p:spPr bwMode="auto">
          <a:xfrm>
            <a:off x="684213" y="1052513"/>
            <a:ext cx="43195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sp>
        <p:nvSpPr>
          <p:cNvPr id="6148" name="Содержимое 2"/>
          <p:cNvSpPr txBox="1">
            <a:spLocks/>
          </p:cNvSpPr>
          <p:nvPr/>
        </p:nvSpPr>
        <p:spPr bwMode="auto">
          <a:xfrm>
            <a:off x="763588" y="1277938"/>
            <a:ext cx="4248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sp>
        <p:nvSpPr>
          <p:cNvPr id="6149" name="Содержимое 2"/>
          <p:cNvSpPr txBox="1">
            <a:spLocks/>
          </p:cNvSpPr>
          <p:nvPr/>
        </p:nvSpPr>
        <p:spPr bwMode="auto">
          <a:xfrm>
            <a:off x="5219700" y="765175"/>
            <a:ext cx="20891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6156325" y="3789363"/>
            <a:ext cx="22066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sp>
        <p:nvSpPr>
          <p:cNvPr id="6151" name="Содержимое 2"/>
          <p:cNvSpPr txBox="1">
            <a:spLocks/>
          </p:cNvSpPr>
          <p:nvPr/>
        </p:nvSpPr>
        <p:spPr bwMode="auto">
          <a:xfrm>
            <a:off x="5148263" y="692150"/>
            <a:ext cx="22320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sp>
        <p:nvSpPr>
          <p:cNvPr id="6152" name="Содержимое 2"/>
          <p:cNvSpPr txBox="1">
            <a:spLocks/>
          </p:cNvSpPr>
          <p:nvPr/>
        </p:nvSpPr>
        <p:spPr bwMode="auto">
          <a:xfrm>
            <a:off x="915988" y="1430338"/>
            <a:ext cx="4248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sp>
        <p:nvSpPr>
          <p:cNvPr id="6153" name="Содержимое 2"/>
          <p:cNvSpPr txBox="1">
            <a:spLocks/>
          </p:cNvSpPr>
          <p:nvPr/>
        </p:nvSpPr>
        <p:spPr bwMode="auto">
          <a:xfrm>
            <a:off x="763588" y="1277938"/>
            <a:ext cx="4248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sp>
        <p:nvSpPr>
          <p:cNvPr id="6154" name="Содержимое 2"/>
          <p:cNvSpPr txBox="1">
            <a:spLocks/>
          </p:cNvSpPr>
          <p:nvPr/>
        </p:nvSpPr>
        <p:spPr bwMode="auto">
          <a:xfrm>
            <a:off x="5219700" y="692150"/>
            <a:ext cx="20891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/>
              <a:t>Текст слайда</a:t>
            </a:r>
          </a:p>
        </p:txBody>
      </p:sp>
      <p:sp>
        <p:nvSpPr>
          <p:cNvPr id="6155" name="Содержимое 2"/>
          <p:cNvSpPr txBox="1">
            <a:spLocks/>
          </p:cNvSpPr>
          <p:nvPr/>
        </p:nvSpPr>
        <p:spPr bwMode="auto">
          <a:xfrm>
            <a:off x="5940425" y="3644900"/>
            <a:ext cx="26384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1600"/>
              <a:t>Текст слайда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Источники: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smtClean="0">
                <a:hlinkClick r:id="rId3"/>
              </a:rPr>
              <a:t>http://gtrk-saratov.ru/images/cms/data/2011-2012/february/maslenica/butter.jpg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4"/>
              </a:rPr>
              <a:t>http://камерная.рф/wp-content/uploads/2011/04/33.jpg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5"/>
              </a:rPr>
              <a:t>http://ds23.aiq.ru/img/1362433068_3456ryi.jpg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6"/>
              </a:rPr>
              <a:t>http://www.mamusik.ru/upload/userimages/tyanjtrvjivnfgxamguwo.png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7"/>
              </a:rPr>
              <a:t>http://www.mamusik.ru/upload/userimages/igwwkywoarhydervaxfjo.png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8"/>
              </a:rPr>
              <a:t>http://p1.pichost.me/i/9/1319993.jpg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9"/>
              </a:rPr>
              <a:t>http://www.allfons.ru/pic/201201/1366x768/allfons.ru-4154.jpg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ru-RU" sz="1400" u="sng" smtClean="0">
                <a:hlinkClick r:id="rId10"/>
              </a:rPr>
              <a:t>http://vse-vmeste.info/_fr/0/3439157.jpg</a:t>
            </a:r>
            <a:endParaRPr lang="ru-RU" sz="1400" smtClean="0"/>
          </a:p>
          <a:p>
            <a:pPr>
              <a:buFont typeface="Arial" charset="0"/>
              <a:buNone/>
            </a:pPr>
            <a:endParaRPr lang="ru-RU" sz="140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941888"/>
            <a:ext cx="202406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Тема Office</vt:lpstr>
      <vt:lpstr>Шаблон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buh3</dc:creator>
  <cp:lastModifiedBy>admin</cp:lastModifiedBy>
  <cp:revision>8</cp:revision>
  <dcterms:created xsi:type="dcterms:W3CDTF">2015-04-01T08:21:06Z</dcterms:created>
  <dcterms:modified xsi:type="dcterms:W3CDTF">2015-04-01T11:18:41Z</dcterms:modified>
</cp:coreProperties>
</file>