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2532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71472" y="357166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Гидросфера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786050" y="4857760"/>
            <a:ext cx="3929090" cy="142876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err="1" smtClean="0"/>
              <a:t>Димова</a:t>
            </a:r>
            <a:r>
              <a:rPr lang="ru-RU" dirty="0" smtClean="0"/>
              <a:t> Валентина Михайловна</a:t>
            </a:r>
          </a:p>
          <a:p>
            <a:r>
              <a:rPr lang="ru-RU" dirty="0" smtClean="0"/>
              <a:t>учитель географии</a:t>
            </a:r>
          </a:p>
          <a:p>
            <a:r>
              <a:rPr lang="ru-RU" dirty="0" smtClean="0"/>
              <a:t> МБОУ СОШ № 28 </a:t>
            </a:r>
          </a:p>
          <a:p>
            <a:r>
              <a:rPr lang="ru-RU" dirty="0" smtClean="0"/>
              <a:t>г. Новошахтинск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03430-9FE0-4D3C-BB4D-3AC4B66E320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05D65-733A-45AE-840E-31148A74805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0" name="Picture 2" descr="C:\Users\1\Desktop\6995459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214422"/>
            <a:ext cx="6191250" cy="37528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03430-9FE0-4D3C-BB4D-3AC4B66E320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05D65-733A-45AE-840E-31148A748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03430-9FE0-4D3C-BB4D-3AC4B66E320D}" type="datetimeFigureOut">
              <a:rPr lang="ru-RU" smtClean="0"/>
              <a:pPr/>
              <a:t>30.03.2015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05D65-733A-45AE-840E-31148A748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03430-9FE0-4D3C-BB4D-3AC4B66E320D}" type="datetimeFigureOut">
              <a:rPr lang="ru-RU" smtClean="0"/>
              <a:pPr/>
              <a:t>30.03.2015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05D65-733A-45AE-840E-31148A748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03430-9FE0-4D3C-BB4D-3AC4B66E320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05D65-733A-45AE-840E-31148A748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03430-9FE0-4D3C-BB4D-3AC4B66E320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05D65-733A-45AE-840E-31148A748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03430-9FE0-4D3C-BB4D-3AC4B66E320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05D65-733A-45AE-840E-31148A748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03430-9FE0-4D3C-BB4D-3AC4B66E320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05D65-733A-45AE-840E-31148A748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03430-9FE0-4D3C-BB4D-3AC4B66E320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05D65-733A-45AE-840E-31148A748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03430-9FE0-4D3C-BB4D-3AC4B66E320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05D65-733A-45AE-840E-31148A748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03430-9FE0-4D3C-BB4D-3AC4B66E320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05D65-733A-45AE-840E-31148A748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2FEF5">
                <a:alpha val="64706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03430-9FE0-4D3C-BB4D-3AC4B66E320D}" type="datetimeFigureOut">
              <a:rPr lang="ru-RU" smtClean="0"/>
              <a:pPr/>
              <a:t>30.03.2015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05D65-733A-45AE-840E-31148A74805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C:\Users\1\Desktop\Новая папка\ZqA-Ny7H5Qn6TnxctVD4SyL-0hg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7158" y="4143380"/>
            <a:ext cx="2438400" cy="2216150"/>
          </a:xfrm>
          <a:prstGeom prst="rect">
            <a:avLst/>
          </a:prstGeom>
          <a:noFill/>
        </p:spPr>
      </p:pic>
      <p:pic>
        <p:nvPicPr>
          <p:cNvPr id="1027" name="Picture 3" descr="C:\Users\1\Desktop\Новая папка\rasulehasretcom_png_cerceveler_7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21172001">
            <a:off x="6643702" y="4286256"/>
            <a:ext cx="1976179" cy="187325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ycast.ru/uploads/2013/12/29/6995459.png" TargetMode="External"/><Relationship Id="rId2" Type="http://schemas.openxmlformats.org/officeDocument/2006/relationships/hyperlink" Target="http://resimciyiz.com/images/2014/02/07/rasulehasretcom_png_cerceveler_7.png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ekladata.com/ZqA-Ny7H5Qn6TnxctVD4SyL-0hg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 ресурсы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643050"/>
            <a:ext cx="80724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Клипарт «Морские рамочки» </a:t>
            </a:r>
            <a:r>
              <a:rPr lang="en-US" u="sng" dirty="0" smtClean="0">
                <a:hlinkClick r:id="rId2"/>
              </a:rPr>
              <a:t>http</a:t>
            </a:r>
            <a:r>
              <a:rPr lang="ru-RU" u="sng" dirty="0" smtClean="0">
                <a:hlinkClick r:id="rId2"/>
              </a:rPr>
              <a:t>://</a:t>
            </a:r>
            <a:r>
              <a:rPr lang="en-US" u="sng" dirty="0" err="1" smtClean="0">
                <a:hlinkClick r:id="rId2"/>
              </a:rPr>
              <a:t>resimciyiz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smtClean="0">
                <a:hlinkClick r:id="rId2"/>
              </a:rPr>
              <a:t>com</a:t>
            </a:r>
            <a:r>
              <a:rPr lang="ru-RU" u="sng" dirty="0" smtClean="0">
                <a:hlinkClick r:id="rId2"/>
              </a:rPr>
              <a:t>/</a:t>
            </a:r>
            <a:r>
              <a:rPr lang="en-US" u="sng" dirty="0" smtClean="0">
                <a:hlinkClick r:id="rId2"/>
              </a:rPr>
              <a:t>images</a:t>
            </a:r>
            <a:r>
              <a:rPr lang="ru-RU" u="sng" dirty="0" smtClean="0">
                <a:hlinkClick r:id="rId2"/>
              </a:rPr>
              <a:t>/2014/02/07/</a:t>
            </a:r>
            <a:r>
              <a:rPr lang="en-US" u="sng" dirty="0" err="1" smtClean="0">
                <a:hlinkClick r:id="rId2"/>
              </a:rPr>
              <a:t>rasulehasretcom</a:t>
            </a:r>
            <a:r>
              <a:rPr lang="ru-RU" u="sng" dirty="0" smtClean="0">
                <a:hlinkClick r:id="rId2"/>
              </a:rPr>
              <a:t>_</a:t>
            </a:r>
            <a:r>
              <a:rPr lang="en-US" u="sng" dirty="0" err="1" smtClean="0">
                <a:hlinkClick r:id="rId2"/>
              </a:rPr>
              <a:t>png</a:t>
            </a:r>
            <a:r>
              <a:rPr lang="ru-RU" u="sng" dirty="0" smtClean="0">
                <a:hlinkClick r:id="rId2"/>
              </a:rPr>
              <a:t>_</a:t>
            </a:r>
            <a:r>
              <a:rPr lang="en-US" u="sng" dirty="0" err="1" smtClean="0">
                <a:hlinkClick r:id="rId2"/>
              </a:rPr>
              <a:t>cerceveler</a:t>
            </a:r>
            <a:r>
              <a:rPr lang="ru-RU" u="sng" dirty="0" smtClean="0">
                <a:hlinkClick r:id="rId2"/>
              </a:rPr>
              <a:t>_7.</a:t>
            </a:r>
            <a:r>
              <a:rPr lang="en-US" u="sng" dirty="0" err="1" smtClean="0">
                <a:hlinkClick r:id="rId2"/>
              </a:rPr>
              <a:t>png</a:t>
            </a:r>
            <a:r>
              <a:rPr lang="ru-RU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Клипарт "Морской"   </a:t>
            </a:r>
            <a:r>
              <a:rPr lang="en-US" u="sng" dirty="0" smtClean="0">
                <a:hlinkClick r:id="rId3"/>
              </a:rPr>
              <a:t>http</a:t>
            </a:r>
            <a:r>
              <a:rPr lang="ru-RU" u="sng" dirty="0" smtClean="0">
                <a:hlinkClick r:id="rId3"/>
              </a:rPr>
              <a:t>://</a:t>
            </a:r>
            <a:r>
              <a:rPr lang="en-US" u="sng" dirty="0" smtClean="0">
                <a:hlinkClick r:id="rId3"/>
              </a:rPr>
              <a:t>www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err="1" smtClean="0">
                <a:hlinkClick r:id="rId3"/>
              </a:rPr>
              <a:t>playcast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err="1" smtClean="0">
                <a:hlinkClick r:id="rId3"/>
              </a:rPr>
              <a:t>ru</a:t>
            </a:r>
            <a:r>
              <a:rPr lang="ru-RU" u="sng" dirty="0" smtClean="0">
                <a:hlinkClick r:id="rId3"/>
              </a:rPr>
              <a:t>/</a:t>
            </a:r>
            <a:r>
              <a:rPr lang="en-US" u="sng" dirty="0" smtClean="0">
                <a:hlinkClick r:id="rId3"/>
              </a:rPr>
              <a:t>uploads</a:t>
            </a:r>
            <a:r>
              <a:rPr lang="ru-RU" u="sng" dirty="0" smtClean="0">
                <a:hlinkClick r:id="rId3"/>
              </a:rPr>
              <a:t>/2013/12/29/6995459.</a:t>
            </a:r>
            <a:r>
              <a:rPr lang="en-US" u="sng" dirty="0" err="1" smtClean="0">
                <a:hlinkClick r:id="rId3"/>
              </a:rPr>
              <a:t>png</a:t>
            </a:r>
            <a:endParaRPr lang="ru-RU" u="sng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Клипарт «Морское дно» </a:t>
            </a:r>
            <a:r>
              <a:rPr lang="en-US" u="sng" dirty="0" smtClean="0">
                <a:hlinkClick r:id="rId4"/>
              </a:rPr>
              <a:t>http</a:t>
            </a:r>
            <a:r>
              <a:rPr lang="ru-RU" u="sng" dirty="0" smtClean="0">
                <a:hlinkClick r:id="rId4"/>
              </a:rPr>
              <a:t>://</a:t>
            </a:r>
            <a:r>
              <a:rPr lang="en-US" u="sng" dirty="0" err="1" smtClean="0">
                <a:hlinkClick r:id="rId4"/>
              </a:rPr>
              <a:t>ekladata</a:t>
            </a:r>
            <a:r>
              <a:rPr lang="ru-RU" u="sng" dirty="0" smtClean="0">
                <a:hlinkClick r:id="rId4"/>
              </a:rPr>
              <a:t>.</a:t>
            </a:r>
            <a:r>
              <a:rPr lang="en-US" u="sng" dirty="0" smtClean="0">
                <a:hlinkClick r:id="rId4"/>
              </a:rPr>
              <a:t>com</a:t>
            </a:r>
            <a:r>
              <a:rPr lang="ru-RU" u="sng" dirty="0" smtClean="0">
                <a:hlinkClick r:id="rId4"/>
              </a:rPr>
              <a:t>/</a:t>
            </a:r>
            <a:r>
              <a:rPr lang="en-US" u="sng" dirty="0" err="1" smtClean="0">
                <a:hlinkClick r:id="rId4"/>
              </a:rPr>
              <a:t>ZqA</a:t>
            </a:r>
            <a:r>
              <a:rPr lang="ru-RU" u="sng" dirty="0" smtClean="0">
                <a:hlinkClick r:id="rId4"/>
              </a:rPr>
              <a:t>-</a:t>
            </a:r>
            <a:r>
              <a:rPr lang="en-US" u="sng" dirty="0" err="1" smtClean="0">
                <a:hlinkClick r:id="rId4"/>
              </a:rPr>
              <a:t>Ny</a:t>
            </a:r>
            <a:r>
              <a:rPr lang="ru-RU" u="sng" dirty="0" smtClean="0">
                <a:hlinkClick r:id="rId4"/>
              </a:rPr>
              <a:t>7</a:t>
            </a:r>
            <a:r>
              <a:rPr lang="en-US" u="sng" dirty="0" smtClean="0">
                <a:hlinkClick r:id="rId4"/>
              </a:rPr>
              <a:t>H</a:t>
            </a:r>
            <a:r>
              <a:rPr lang="ru-RU" u="sng" dirty="0" smtClean="0">
                <a:hlinkClick r:id="rId4"/>
              </a:rPr>
              <a:t>5</a:t>
            </a:r>
            <a:r>
              <a:rPr lang="en-US" u="sng" dirty="0" err="1" smtClean="0">
                <a:hlinkClick r:id="rId4"/>
              </a:rPr>
              <a:t>Qn</a:t>
            </a:r>
            <a:r>
              <a:rPr lang="ru-RU" u="sng" dirty="0" smtClean="0">
                <a:hlinkClick r:id="rId4"/>
              </a:rPr>
              <a:t>6</a:t>
            </a:r>
            <a:r>
              <a:rPr lang="en-US" u="sng" dirty="0" err="1" smtClean="0">
                <a:hlinkClick r:id="rId4"/>
              </a:rPr>
              <a:t>TnxctVD</a:t>
            </a:r>
            <a:r>
              <a:rPr lang="ru-RU" u="sng" dirty="0" smtClean="0">
                <a:hlinkClick r:id="rId4"/>
              </a:rPr>
              <a:t>4</a:t>
            </a:r>
            <a:r>
              <a:rPr lang="en-US" u="sng" dirty="0" err="1" smtClean="0">
                <a:hlinkClick r:id="rId4"/>
              </a:rPr>
              <a:t>SyL</a:t>
            </a:r>
            <a:r>
              <a:rPr lang="ru-RU" u="sng" dirty="0" smtClean="0">
                <a:hlinkClick r:id="rId4"/>
              </a:rPr>
              <a:t>-0</a:t>
            </a:r>
            <a:r>
              <a:rPr lang="en-US" u="sng" dirty="0" smtClean="0">
                <a:hlinkClick r:id="rId4"/>
              </a:rPr>
              <a:t>hg</a:t>
            </a:r>
            <a:r>
              <a:rPr lang="ru-RU" u="sng" dirty="0" smtClean="0">
                <a:hlinkClick r:id="rId4"/>
              </a:rPr>
              <a:t>.</a:t>
            </a:r>
            <a:r>
              <a:rPr lang="en-US" u="sng" dirty="0" err="1" smtClean="0">
                <a:hlinkClick r:id="rId4"/>
              </a:rPr>
              <a:t>png</a:t>
            </a:r>
            <a:endParaRPr lang="ru-RU" u="sng" dirty="0" smtClean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идросфер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Гидросфера</Template>
  <TotalTime>0</TotalTime>
  <Words>63</Words>
  <Application>Microsoft Office PowerPoint</Application>
  <PresentationFormat>Экран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Гидросфера</vt:lpstr>
      <vt:lpstr>Презентация PowerPoint</vt:lpstr>
      <vt:lpstr>Интернет 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2015-03-30T07:03:17Z</dcterms:created>
  <dcterms:modified xsi:type="dcterms:W3CDTF">2015-03-30T07:03:40Z</dcterms:modified>
</cp:coreProperties>
</file>