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 autoAdjust="0"/>
    <p:restoredTop sz="94638" autoAdjust="0"/>
  </p:normalViewPr>
  <p:slideViewPr>
    <p:cSldViewPr>
      <p:cViewPr>
        <p:scale>
          <a:sx n="73" d="100"/>
          <a:sy n="73" d="100"/>
        </p:scale>
        <p:origin x="-2772" y="-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76176" rIns="7935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Black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Leather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Tassel</a:t>
            </a: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 </a:t>
            </a:r>
            <a:r>
              <a:rPr kumimoji="0" lang="ru-RU" sz="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Loafers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>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  <a:t/>
            </a:r>
            <a:br>
              <a:rPr kumimoji="0" lang="ru-RU" sz="17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"/>
                <a:cs typeface="Arial" pitchFamily="34" charset="0"/>
              </a:rPr>
            </a:br>
            <a:endParaRPr kumimoji="0" lang="ru-RU" sz="173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B9B5E-369B-40C2-B48E-E713207CB502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0762F-A1E8-4F7C-8932-B801E5D028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pr34.ru/news/obrazovanie/neobhodima-pedagogicheskaja-i-psihologicheskaja-podgotovka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6" name="Picture 4" descr="C:\Users\катя  федорова\Desktop\фотки для презентации\medium_201003221254054708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3929066"/>
            <a:ext cx="3214710" cy="2920393"/>
          </a:xfrm>
          <a:prstGeom prst="rect">
            <a:avLst/>
          </a:prstGeom>
          <a:noFill/>
        </p:spPr>
      </p:pic>
      <p:sp>
        <p:nvSpPr>
          <p:cNvPr id="12" name="Блок-схема: альтернативный процесс 11"/>
          <p:cNvSpPr/>
          <p:nvPr/>
        </p:nvSpPr>
        <p:spPr>
          <a:xfrm>
            <a:off x="3500430" y="2857496"/>
            <a:ext cx="4214842" cy="2000264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Picture 1" descr="C:\Users\катя  федорова\Pictures\0_13c4c3_36f45943_XL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428792" y="-142900"/>
            <a:ext cx="11287204" cy="721521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17" name="Picture 5" descr="C:\Users\катя  федорова\Desktop\фотки для презентации\medium_2010032212540547083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286124"/>
            <a:ext cx="3429024" cy="3714752"/>
          </a:xfrm>
          <a:prstGeom prst="rect">
            <a:avLst/>
          </a:prstGeom>
          <a:noFill/>
        </p:spPr>
      </p:pic>
      <p:sp>
        <p:nvSpPr>
          <p:cNvPr id="21" name="Овал 20"/>
          <p:cNvSpPr/>
          <p:nvPr/>
        </p:nvSpPr>
        <p:spPr>
          <a:xfrm>
            <a:off x="4286248" y="2786058"/>
            <a:ext cx="4357718" cy="3500462"/>
          </a:xfrm>
          <a:prstGeom prst="ellipse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5" descr="C:\Users\катя  федорова\Pictures\0_13c4c3_36f45943_X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643106" y="-1214470"/>
            <a:ext cx="13716096" cy="8929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9" name="Picture 5" descr="C:\Users\катя  федорова\Pictures\0_13c4c3_36f45943_XL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643106" y="-1214470"/>
            <a:ext cx="13716096" cy="89297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71538" y="2643182"/>
            <a:ext cx="6858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dirty="0" smtClean="0">
                <a:hlinkClick r:id="rId3"/>
              </a:rPr>
              <a:t>http://stpr34.ru/news/obrazovanie/neobhodima-pedagogicheskaja-i-psihologicheskaja-podgotovka.html</a:t>
            </a:r>
            <a:endParaRPr lang="ru-RU" dirty="0" smtClean="0"/>
          </a:p>
          <a:p>
            <a:pPr marL="342900" indent="-342900">
              <a:buAutoNum type="arabicParenR"/>
            </a:pPr>
            <a:r>
              <a:rPr lang="ru-RU" dirty="0" smtClean="0"/>
              <a:t>2)</a:t>
            </a:r>
            <a:r>
              <a:rPr lang="en-US" dirty="0" smtClean="0"/>
              <a:t> http://74535.ru/?do=/skachat-fony-dlya-detskoy-prezentaciya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12</Words>
  <Application>Microsoft Office PowerPoint</Application>
  <PresentationFormat>Экран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катя  федорова</dc:creator>
  <cp:lastModifiedBy>admin</cp:lastModifiedBy>
  <cp:revision>12</cp:revision>
  <dcterms:created xsi:type="dcterms:W3CDTF">2015-03-22T12:14:27Z</dcterms:created>
  <dcterms:modified xsi:type="dcterms:W3CDTF">2015-03-23T09:42:25Z</dcterms:modified>
</cp:coreProperties>
</file>