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54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94C53-1BFE-4ED4-A359-3A62B9976FC1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98965-F5E2-41A8-9D86-CFB669E41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22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E9F23-C533-400B-AE48-C818BAB426E0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8352-ABF9-4D9B-9DFB-7A2E537E8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7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6B9DA-AF24-4D45-983A-EE0BB1BB4DFC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51492-0CD2-4FA0-9485-208CA6D54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57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D1865-08AF-43AB-B882-6C8F759DD221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ADC8-8EE3-4BC9-B2F0-34EFE52B2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25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7433F-03ED-460A-A7EB-3BA2D8E42C26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244D3-186E-4CBF-B880-32CE70771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0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7497D-8DA5-4C1F-9346-1E0EF8047D3B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89C4-A6E3-413D-9523-5E6EFB705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5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73B3B-4389-40E0-9140-DD74CD938365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06E5D-B1BB-444E-8A11-F21284F54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1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031DC-2B08-4F24-B2C1-9FADC8615C4F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33235-F70E-4132-AB18-5D1DD14ED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9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97D4A-109D-4B4D-AE05-73AFD1BEF927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AECD0-5B82-400D-A957-59D4BC8E7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8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6209B-F4BC-4F6F-B4B7-5C67392E5396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1DC2E-9334-4A7C-BF4D-DE83A2468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03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DEE42-EA40-417C-863B-B4093B4E9B8F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69EE6-220C-406F-B554-2C9504748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43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D3EE5F-2977-413B-97F9-8CE4AF5F966C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4DC307-CE14-4B28-B482-631387EBA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ugunow.com/news-headlines/historian-bratindra-nath-mukherjee-passes-away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ublic-domain-photos.com/free-cliparts/other/office/feather-3990.htm" TargetMode="External"/><Relationship Id="rId4" Type="http://schemas.openxmlformats.org/officeDocument/2006/relationships/hyperlink" Target="http://www.renders-graphiques.fr/galerie/Autres-Inconnu-12/parchemin-papyrus-14772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nder parchemin papyrus - Autres/Inconnu - PNG image sans fond - Posté par AE86 - Telecharger le r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860800"/>
            <a:ext cx="42767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Render parchemin papyrus - Autres/Inconnu - PNG image sans fond - Posté par AE86 - Telecharger le r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8913"/>
            <a:ext cx="705643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1052513"/>
            <a:ext cx="7772400" cy="1685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Название </a:t>
            </a:r>
            <a:b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презентации</a:t>
            </a:r>
          </a:p>
        </p:txBody>
      </p:sp>
      <p:sp>
        <p:nvSpPr>
          <p:cNvPr id="205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4149725"/>
            <a:ext cx="3241675" cy="17526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  <a:latin typeface="Monotype Corsiva" pitchFamily="66" charset="0"/>
              </a:rPr>
              <a:t>Автор - составитель</a:t>
            </a:r>
          </a:p>
        </p:txBody>
      </p:sp>
      <p:pic>
        <p:nvPicPr>
          <p:cNvPr id="2054" name="Picture 4" descr="Historian Bratindra Nath Mukherjee passes away, Bratindra Nath Mukherjee death, Bratindra Nath Mukherjee di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4206875"/>
            <a:ext cx="3186112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nder parchemin papyrus - Autres/Inconnu - PNG image sans fond - Posté par AE86 - Telecharger le r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9396413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smtClean="0">
                <a:solidFill>
                  <a:srgbClr val="7030A0"/>
                </a:solidFill>
                <a:latin typeface="Monotype Corsiva" pitchFamily="66" charset="0"/>
              </a:rPr>
              <a:t>Заголовок</a:t>
            </a:r>
          </a:p>
        </p:txBody>
      </p:sp>
      <p:pic>
        <p:nvPicPr>
          <p:cNvPr id="6" name="Picture 4" descr="feathe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210944">
            <a:off x="6202881" y="262728"/>
            <a:ext cx="1313880" cy="1313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nder parchemin papyrus - Autres/Inconnu - PNG image sans fond - Posté par AE86 - Telecharger le r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080500" cy="723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feath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2468">
            <a:off x="6994525" y="4267200"/>
            <a:ext cx="1587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nder parchemin papyrus - Autres/Inconnu - PNG image sans fond - Posté par AE86 - Telecharger le r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32497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5"/>
          <p:cNvSpPr>
            <a:spLocks noChangeArrowheads="1"/>
          </p:cNvSpPr>
          <p:nvPr/>
        </p:nvSpPr>
        <p:spPr bwMode="auto">
          <a:xfrm>
            <a:off x="1979613" y="2636838"/>
            <a:ext cx="5761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3"/>
              </a:rPr>
              <a:t>http://www.telugunow.com/news-headlines/historian-bratindra-nath-mukhe</a:t>
            </a:r>
            <a:endParaRPr lang="ru-RU">
              <a:latin typeface="Calibri" pitchFamily="34" charset="0"/>
            </a:endParaRPr>
          </a:p>
        </p:txBody>
      </p:sp>
      <p:sp>
        <p:nvSpPr>
          <p:cNvPr id="5124" name="Прямоугольник 6"/>
          <p:cNvSpPr>
            <a:spLocks noChangeArrowheads="1"/>
          </p:cNvSpPr>
          <p:nvPr/>
        </p:nvSpPr>
        <p:spPr bwMode="auto">
          <a:xfrm>
            <a:off x="1908175" y="1557338"/>
            <a:ext cx="5616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4"/>
              </a:rPr>
              <a:t>http://www.renders-graphiques.fr/galerie/Autres-Inconnu-12/parchemin</a:t>
            </a:r>
            <a:endParaRPr lang="ru-RU">
              <a:latin typeface="Calibri" pitchFamily="34" charset="0"/>
            </a:endParaRPr>
          </a:p>
        </p:txBody>
      </p:sp>
      <p:sp>
        <p:nvSpPr>
          <p:cNvPr id="5125" name="Прямоугольник 7"/>
          <p:cNvSpPr>
            <a:spLocks noChangeArrowheads="1"/>
          </p:cNvSpPr>
          <p:nvPr/>
        </p:nvSpPr>
        <p:spPr bwMode="auto">
          <a:xfrm>
            <a:off x="2051050" y="3716338"/>
            <a:ext cx="5257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5"/>
              </a:rPr>
              <a:t>http://www.public-domain-photos.com/free-cliparts/other/office/feather…</a:t>
            </a:r>
            <a:endParaRPr lang="ru-RU">
              <a:latin typeface="Calibri" pitchFamily="34" charset="0"/>
            </a:endParaRP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2571750" y="857250"/>
            <a:ext cx="4187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rgbClr val="7030A0"/>
                </a:solidFill>
                <a:latin typeface="Monotype Corsiva" pitchFamily="66" charset="0"/>
              </a:rPr>
              <a:t>Интернет – источники:</a:t>
            </a: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3000375" y="4929188"/>
            <a:ext cx="3517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7030A0"/>
                </a:solidFill>
                <a:latin typeface="Monotype Corsiva" pitchFamily="66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23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Monotype Corsiva</vt:lpstr>
      <vt:lpstr>Тема Office</vt:lpstr>
      <vt:lpstr>Название  презентации</vt:lpstr>
      <vt:lpstr>Заголовок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6</cp:revision>
  <dcterms:created xsi:type="dcterms:W3CDTF">2015-03-12T17:52:45Z</dcterms:created>
  <dcterms:modified xsi:type="dcterms:W3CDTF">2015-03-13T11:21:45Z</dcterms:modified>
</cp:coreProperties>
</file>