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16" d="100"/>
          <a:sy n="116" d="100"/>
        </p:scale>
        <p:origin x="-154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A37AA-549E-4659-8134-19A5F45DD6D1}" type="doc">
      <dgm:prSet loTypeId="urn:microsoft.com/office/officeart/2005/8/layout/cycle2" loCatId="cycle" qsTypeId="urn:microsoft.com/office/officeart/2005/8/quickstyle/simple5" qsCatId="simple" csTypeId="urn:microsoft.com/office/officeart/2005/8/colors/colorful5" csCatId="colorful" phldr="0"/>
      <dgm:spPr/>
      <dgm:t>
        <a:bodyPr/>
        <a:lstStyle/>
        <a:p>
          <a:endParaRPr lang="ru-RU"/>
        </a:p>
      </dgm:t>
    </dgm:pt>
    <dgm:pt modelId="{1AFF8828-F76B-4EC3-BA51-D878B6AE9D4C}">
      <dgm:prSet phldrT="[Текст]" phldr="1"/>
      <dgm:spPr/>
      <dgm:t>
        <a:bodyPr/>
        <a:lstStyle/>
        <a:p>
          <a:endParaRPr lang="ru-RU"/>
        </a:p>
      </dgm:t>
    </dgm:pt>
    <dgm:pt modelId="{3CA316F1-8014-469E-9530-A9347417D020}" type="parTrans" cxnId="{00E8A403-6DF8-43F6-8830-D09EB3EC8107}">
      <dgm:prSet/>
      <dgm:spPr/>
      <dgm:t>
        <a:bodyPr/>
        <a:lstStyle/>
        <a:p>
          <a:endParaRPr lang="ru-RU"/>
        </a:p>
      </dgm:t>
    </dgm:pt>
    <dgm:pt modelId="{47B7DD19-E1F7-4531-B92A-8533C130A355}" type="sibTrans" cxnId="{00E8A403-6DF8-43F6-8830-D09EB3EC8107}">
      <dgm:prSet/>
      <dgm:spPr/>
      <dgm:t>
        <a:bodyPr/>
        <a:lstStyle/>
        <a:p>
          <a:endParaRPr lang="ru-RU"/>
        </a:p>
      </dgm:t>
    </dgm:pt>
    <dgm:pt modelId="{05598A94-A83E-40F8-BF32-C762A32F678A}">
      <dgm:prSet phldrT="[Текст]" phldr="1"/>
      <dgm:spPr/>
      <dgm:t>
        <a:bodyPr/>
        <a:lstStyle/>
        <a:p>
          <a:endParaRPr lang="ru-RU"/>
        </a:p>
      </dgm:t>
    </dgm:pt>
    <dgm:pt modelId="{7A591185-C0DF-4D02-95E2-7E47AAEFE9C7}" type="parTrans" cxnId="{88D67963-7E37-4EE0-9D02-D33D3515E30C}">
      <dgm:prSet/>
      <dgm:spPr/>
      <dgm:t>
        <a:bodyPr/>
        <a:lstStyle/>
        <a:p>
          <a:endParaRPr lang="ru-RU"/>
        </a:p>
      </dgm:t>
    </dgm:pt>
    <dgm:pt modelId="{ED53D925-BE51-4F47-9A67-3B312F5A3F46}" type="sibTrans" cxnId="{88D67963-7E37-4EE0-9D02-D33D3515E30C}">
      <dgm:prSet/>
      <dgm:spPr/>
      <dgm:t>
        <a:bodyPr/>
        <a:lstStyle/>
        <a:p>
          <a:endParaRPr lang="ru-RU"/>
        </a:p>
      </dgm:t>
    </dgm:pt>
    <dgm:pt modelId="{26F9183D-65D0-4518-9F1C-8549C4BDF741}">
      <dgm:prSet phldrT="[Текст]" phldr="1"/>
      <dgm:spPr/>
      <dgm:t>
        <a:bodyPr/>
        <a:lstStyle/>
        <a:p>
          <a:endParaRPr lang="ru-RU"/>
        </a:p>
      </dgm:t>
    </dgm:pt>
    <dgm:pt modelId="{25B2ED6D-C92B-4C52-8FD6-72FB4947AE9F}" type="parTrans" cxnId="{8DD3E487-C625-4694-854C-68391037385C}">
      <dgm:prSet/>
      <dgm:spPr/>
      <dgm:t>
        <a:bodyPr/>
        <a:lstStyle/>
        <a:p>
          <a:endParaRPr lang="ru-RU"/>
        </a:p>
      </dgm:t>
    </dgm:pt>
    <dgm:pt modelId="{84083485-DF54-4B9A-8899-50B635F7102B}" type="sibTrans" cxnId="{8DD3E487-C625-4694-854C-68391037385C}">
      <dgm:prSet/>
      <dgm:spPr/>
      <dgm:t>
        <a:bodyPr/>
        <a:lstStyle/>
        <a:p>
          <a:endParaRPr lang="ru-RU"/>
        </a:p>
      </dgm:t>
    </dgm:pt>
    <dgm:pt modelId="{83C8986B-FDEB-4E9F-B1F1-46BB0EE7A2A7}">
      <dgm:prSet phldrT="[Текст]" phldr="1"/>
      <dgm:spPr/>
      <dgm:t>
        <a:bodyPr/>
        <a:lstStyle/>
        <a:p>
          <a:endParaRPr lang="ru-RU"/>
        </a:p>
      </dgm:t>
    </dgm:pt>
    <dgm:pt modelId="{941D5F43-05E3-4D56-A598-8022F3A064D6}" type="parTrans" cxnId="{8405E173-0E2F-4551-9803-45220AF94754}">
      <dgm:prSet/>
      <dgm:spPr/>
      <dgm:t>
        <a:bodyPr/>
        <a:lstStyle/>
        <a:p>
          <a:endParaRPr lang="ru-RU"/>
        </a:p>
      </dgm:t>
    </dgm:pt>
    <dgm:pt modelId="{204981B4-26B7-4841-96AB-D4A8F3482933}" type="sibTrans" cxnId="{8405E173-0E2F-4551-9803-45220AF94754}">
      <dgm:prSet/>
      <dgm:spPr/>
      <dgm:t>
        <a:bodyPr/>
        <a:lstStyle/>
        <a:p>
          <a:endParaRPr lang="ru-RU"/>
        </a:p>
      </dgm:t>
    </dgm:pt>
    <dgm:pt modelId="{C8695F6F-1062-4FB5-A008-A5C85916B8CA}">
      <dgm:prSet phldrT="[Текст]" phldr="1"/>
      <dgm:spPr/>
      <dgm:t>
        <a:bodyPr/>
        <a:lstStyle/>
        <a:p>
          <a:endParaRPr lang="ru-RU"/>
        </a:p>
      </dgm:t>
    </dgm:pt>
    <dgm:pt modelId="{1FB5D7AF-C35A-4008-AEBA-CE54EF76C27D}" type="parTrans" cxnId="{4D3D4FB4-787E-4171-B037-FADC41798641}">
      <dgm:prSet/>
      <dgm:spPr/>
      <dgm:t>
        <a:bodyPr/>
        <a:lstStyle/>
        <a:p>
          <a:endParaRPr lang="ru-RU"/>
        </a:p>
      </dgm:t>
    </dgm:pt>
    <dgm:pt modelId="{693930DE-75FE-4A7A-A204-5C7F9E14E687}" type="sibTrans" cxnId="{4D3D4FB4-787E-4171-B037-FADC41798641}">
      <dgm:prSet/>
      <dgm:spPr/>
      <dgm:t>
        <a:bodyPr/>
        <a:lstStyle/>
        <a:p>
          <a:endParaRPr lang="ru-RU"/>
        </a:p>
      </dgm:t>
    </dgm:pt>
    <dgm:pt modelId="{31E018E0-E4D1-4483-9EDE-3B11FFE3F758}" type="pres">
      <dgm:prSet presAssocID="{9CDA37AA-549E-4659-8134-19A5F45DD6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09891-73B3-4B1C-8C87-7DF0449AF6F8}" type="pres">
      <dgm:prSet presAssocID="{1AFF8828-F76B-4EC3-BA51-D878B6AE9D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1CFE4-F737-46EA-94FD-E8487B80BA5F}" type="pres">
      <dgm:prSet presAssocID="{47B7DD19-E1F7-4531-B92A-8533C130A35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4A5C224-6F56-4440-8122-E73EB47FFE6F}" type="pres">
      <dgm:prSet presAssocID="{47B7DD19-E1F7-4531-B92A-8533C130A35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850571F-9968-4E98-BE62-1482385F2DD7}" type="pres">
      <dgm:prSet presAssocID="{05598A94-A83E-40F8-BF32-C762A32F67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84040-E39A-45E8-B062-CA24E077C23B}" type="pres">
      <dgm:prSet presAssocID="{ED53D925-BE51-4F47-9A67-3B312F5A3F4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05A943D-399B-4614-B69D-3AE85E2764C6}" type="pres">
      <dgm:prSet presAssocID="{ED53D925-BE51-4F47-9A67-3B312F5A3F4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8CDC7FA-9BDD-4483-B5BB-40915A08377D}" type="pres">
      <dgm:prSet presAssocID="{26F9183D-65D0-4518-9F1C-8549C4BDF7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257DC-2445-4D6A-92C2-C7613C84067D}" type="pres">
      <dgm:prSet presAssocID="{84083485-DF54-4B9A-8899-50B635F7102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99246E5-085D-481C-A762-AEA428716543}" type="pres">
      <dgm:prSet presAssocID="{84083485-DF54-4B9A-8899-50B635F7102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C176F34-CAAB-4597-8782-37AA57ACE319}" type="pres">
      <dgm:prSet presAssocID="{83C8986B-FDEB-4E9F-B1F1-46BB0EE7A2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179FC-4963-46BD-9C13-522908BBF23C}" type="pres">
      <dgm:prSet presAssocID="{204981B4-26B7-4841-96AB-D4A8F348293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DD5E8D2-3B70-47F2-BCB6-0241A382E46D}" type="pres">
      <dgm:prSet presAssocID="{204981B4-26B7-4841-96AB-D4A8F348293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FA58EA6-6641-452C-A5F7-E2E3951CA374}" type="pres">
      <dgm:prSet presAssocID="{C8695F6F-1062-4FB5-A008-A5C85916B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B26ED-904B-4A73-B6F5-AC22EAA4CDE2}" type="pres">
      <dgm:prSet presAssocID="{693930DE-75FE-4A7A-A204-5C7F9E14E68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44704A3-593A-4298-987B-66D5A8705921}" type="pres">
      <dgm:prSet presAssocID="{693930DE-75FE-4A7A-A204-5C7F9E14E68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0E8A403-6DF8-43F6-8830-D09EB3EC8107}" srcId="{9CDA37AA-549E-4659-8134-19A5F45DD6D1}" destId="{1AFF8828-F76B-4EC3-BA51-D878B6AE9D4C}" srcOrd="0" destOrd="0" parTransId="{3CA316F1-8014-469E-9530-A9347417D020}" sibTransId="{47B7DD19-E1F7-4531-B92A-8533C130A355}"/>
    <dgm:cxn modelId="{8405E173-0E2F-4551-9803-45220AF94754}" srcId="{9CDA37AA-549E-4659-8134-19A5F45DD6D1}" destId="{83C8986B-FDEB-4E9F-B1F1-46BB0EE7A2A7}" srcOrd="3" destOrd="0" parTransId="{941D5F43-05E3-4D56-A598-8022F3A064D6}" sibTransId="{204981B4-26B7-4841-96AB-D4A8F3482933}"/>
    <dgm:cxn modelId="{F1DFC66B-E151-4E41-80BB-1C46CFED6C42}" type="presOf" srcId="{C8695F6F-1062-4FB5-A008-A5C85916B8CA}" destId="{2FA58EA6-6641-452C-A5F7-E2E3951CA374}" srcOrd="0" destOrd="0" presId="urn:microsoft.com/office/officeart/2005/8/layout/cycle2"/>
    <dgm:cxn modelId="{C48281F0-1609-4A5E-BBD1-B0B33D95F15B}" type="presOf" srcId="{26F9183D-65D0-4518-9F1C-8549C4BDF741}" destId="{98CDC7FA-9BDD-4483-B5BB-40915A08377D}" srcOrd="0" destOrd="0" presId="urn:microsoft.com/office/officeart/2005/8/layout/cycle2"/>
    <dgm:cxn modelId="{88D67963-7E37-4EE0-9D02-D33D3515E30C}" srcId="{9CDA37AA-549E-4659-8134-19A5F45DD6D1}" destId="{05598A94-A83E-40F8-BF32-C762A32F678A}" srcOrd="1" destOrd="0" parTransId="{7A591185-C0DF-4D02-95E2-7E47AAEFE9C7}" sibTransId="{ED53D925-BE51-4F47-9A67-3B312F5A3F46}"/>
    <dgm:cxn modelId="{E5FCC445-BF14-4F91-AF3D-172B01401439}" type="presOf" srcId="{83C8986B-FDEB-4E9F-B1F1-46BB0EE7A2A7}" destId="{7C176F34-CAAB-4597-8782-37AA57ACE319}" srcOrd="0" destOrd="0" presId="urn:microsoft.com/office/officeart/2005/8/layout/cycle2"/>
    <dgm:cxn modelId="{6E7333EC-3023-47CC-936C-797F1CB4A89E}" type="presOf" srcId="{ED53D925-BE51-4F47-9A67-3B312F5A3F46}" destId="{52F84040-E39A-45E8-B062-CA24E077C23B}" srcOrd="0" destOrd="0" presId="urn:microsoft.com/office/officeart/2005/8/layout/cycle2"/>
    <dgm:cxn modelId="{522FADB8-E423-4E44-A5E1-6B35B9EF9850}" type="presOf" srcId="{1AFF8828-F76B-4EC3-BA51-D878B6AE9D4C}" destId="{AD009891-73B3-4B1C-8C87-7DF0449AF6F8}" srcOrd="0" destOrd="0" presId="urn:microsoft.com/office/officeart/2005/8/layout/cycle2"/>
    <dgm:cxn modelId="{5D118F79-5F85-4C0B-96B8-B40F70092341}" type="presOf" srcId="{47B7DD19-E1F7-4531-B92A-8533C130A355}" destId="{06A1CFE4-F737-46EA-94FD-E8487B80BA5F}" srcOrd="0" destOrd="0" presId="urn:microsoft.com/office/officeart/2005/8/layout/cycle2"/>
    <dgm:cxn modelId="{01F261F8-D17B-42AF-821E-7348AAAA9670}" type="presOf" srcId="{693930DE-75FE-4A7A-A204-5C7F9E14E687}" destId="{6D8B26ED-904B-4A73-B6F5-AC22EAA4CDE2}" srcOrd="0" destOrd="0" presId="urn:microsoft.com/office/officeart/2005/8/layout/cycle2"/>
    <dgm:cxn modelId="{A6F0028B-3ACF-418E-BA2B-BDBE94F345DD}" type="presOf" srcId="{204981B4-26B7-4841-96AB-D4A8F3482933}" destId="{DDD5E8D2-3B70-47F2-BCB6-0241A382E46D}" srcOrd="1" destOrd="0" presId="urn:microsoft.com/office/officeart/2005/8/layout/cycle2"/>
    <dgm:cxn modelId="{322B70B1-C2DE-46A3-B5A9-3FC5E2397810}" type="presOf" srcId="{ED53D925-BE51-4F47-9A67-3B312F5A3F46}" destId="{F05A943D-399B-4614-B69D-3AE85E2764C6}" srcOrd="1" destOrd="0" presId="urn:microsoft.com/office/officeart/2005/8/layout/cycle2"/>
    <dgm:cxn modelId="{76B9D4B7-9FDC-4999-93D2-C818202C76C1}" type="presOf" srcId="{693930DE-75FE-4A7A-A204-5C7F9E14E687}" destId="{444704A3-593A-4298-987B-66D5A8705921}" srcOrd="1" destOrd="0" presId="urn:microsoft.com/office/officeart/2005/8/layout/cycle2"/>
    <dgm:cxn modelId="{E27FFCC6-BB22-4B28-8E99-F72EF3DC79AC}" type="presOf" srcId="{84083485-DF54-4B9A-8899-50B635F7102B}" destId="{B99246E5-085D-481C-A762-AEA428716543}" srcOrd="1" destOrd="0" presId="urn:microsoft.com/office/officeart/2005/8/layout/cycle2"/>
    <dgm:cxn modelId="{BF65B134-786A-47EF-8BD8-669B2425BD41}" type="presOf" srcId="{05598A94-A83E-40F8-BF32-C762A32F678A}" destId="{C850571F-9968-4E98-BE62-1482385F2DD7}" srcOrd="0" destOrd="0" presId="urn:microsoft.com/office/officeart/2005/8/layout/cycle2"/>
    <dgm:cxn modelId="{390AEF47-5EC9-4576-A5E1-DE28692694DB}" type="presOf" srcId="{47B7DD19-E1F7-4531-B92A-8533C130A355}" destId="{94A5C224-6F56-4440-8122-E73EB47FFE6F}" srcOrd="1" destOrd="0" presId="urn:microsoft.com/office/officeart/2005/8/layout/cycle2"/>
    <dgm:cxn modelId="{4D3D4FB4-787E-4171-B037-FADC41798641}" srcId="{9CDA37AA-549E-4659-8134-19A5F45DD6D1}" destId="{C8695F6F-1062-4FB5-A008-A5C85916B8CA}" srcOrd="4" destOrd="0" parTransId="{1FB5D7AF-C35A-4008-AEBA-CE54EF76C27D}" sibTransId="{693930DE-75FE-4A7A-A204-5C7F9E14E687}"/>
    <dgm:cxn modelId="{C0DB1509-3EE3-4935-89F0-36C305B52771}" type="presOf" srcId="{204981B4-26B7-4841-96AB-D4A8F3482933}" destId="{CFE179FC-4963-46BD-9C13-522908BBF23C}" srcOrd="0" destOrd="0" presId="urn:microsoft.com/office/officeart/2005/8/layout/cycle2"/>
    <dgm:cxn modelId="{8DD3E487-C625-4694-854C-68391037385C}" srcId="{9CDA37AA-549E-4659-8134-19A5F45DD6D1}" destId="{26F9183D-65D0-4518-9F1C-8549C4BDF741}" srcOrd="2" destOrd="0" parTransId="{25B2ED6D-C92B-4C52-8FD6-72FB4947AE9F}" sibTransId="{84083485-DF54-4B9A-8899-50B635F7102B}"/>
    <dgm:cxn modelId="{01F7B7C8-FE9D-46A4-925D-91B97453D914}" type="presOf" srcId="{84083485-DF54-4B9A-8899-50B635F7102B}" destId="{FE2257DC-2445-4D6A-92C2-C7613C84067D}" srcOrd="0" destOrd="0" presId="urn:microsoft.com/office/officeart/2005/8/layout/cycle2"/>
    <dgm:cxn modelId="{7AC44FB1-BF4A-4463-A95E-ED26F2B26CF5}" type="presOf" srcId="{9CDA37AA-549E-4659-8134-19A5F45DD6D1}" destId="{31E018E0-E4D1-4483-9EDE-3B11FFE3F758}" srcOrd="0" destOrd="0" presId="urn:microsoft.com/office/officeart/2005/8/layout/cycle2"/>
    <dgm:cxn modelId="{FFDD19D9-616D-4099-AC7A-7AFC39D4B3A5}" type="presParOf" srcId="{31E018E0-E4D1-4483-9EDE-3B11FFE3F758}" destId="{AD009891-73B3-4B1C-8C87-7DF0449AF6F8}" srcOrd="0" destOrd="0" presId="urn:microsoft.com/office/officeart/2005/8/layout/cycle2"/>
    <dgm:cxn modelId="{8F1419E3-76F6-4436-9DB4-541E626B62B8}" type="presParOf" srcId="{31E018E0-E4D1-4483-9EDE-3B11FFE3F758}" destId="{06A1CFE4-F737-46EA-94FD-E8487B80BA5F}" srcOrd="1" destOrd="0" presId="urn:microsoft.com/office/officeart/2005/8/layout/cycle2"/>
    <dgm:cxn modelId="{1D6DC615-A670-473E-9A92-CB2EEFC6293B}" type="presParOf" srcId="{06A1CFE4-F737-46EA-94FD-E8487B80BA5F}" destId="{94A5C224-6F56-4440-8122-E73EB47FFE6F}" srcOrd="0" destOrd="0" presId="urn:microsoft.com/office/officeart/2005/8/layout/cycle2"/>
    <dgm:cxn modelId="{C14BB88D-D3D7-43E6-B6DC-B2965B19B895}" type="presParOf" srcId="{31E018E0-E4D1-4483-9EDE-3B11FFE3F758}" destId="{C850571F-9968-4E98-BE62-1482385F2DD7}" srcOrd="2" destOrd="0" presId="urn:microsoft.com/office/officeart/2005/8/layout/cycle2"/>
    <dgm:cxn modelId="{78E371AC-A738-4E46-94B7-690A7F7E2942}" type="presParOf" srcId="{31E018E0-E4D1-4483-9EDE-3B11FFE3F758}" destId="{52F84040-E39A-45E8-B062-CA24E077C23B}" srcOrd="3" destOrd="0" presId="urn:microsoft.com/office/officeart/2005/8/layout/cycle2"/>
    <dgm:cxn modelId="{0D725ABF-1229-47DE-8281-F442603A251B}" type="presParOf" srcId="{52F84040-E39A-45E8-B062-CA24E077C23B}" destId="{F05A943D-399B-4614-B69D-3AE85E2764C6}" srcOrd="0" destOrd="0" presId="urn:microsoft.com/office/officeart/2005/8/layout/cycle2"/>
    <dgm:cxn modelId="{A6A75078-0071-4BD6-8C58-9156EB23390A}" type="presParOf" srcId="{31E018E0-E4D1-4483-9EDE-3B11FFE3F758}" destId="{98CDC7FA-9BDD-4483-B5BB-40915A08377D}" srcOrd="4" destOrd="0" presId="urn:microsoft.com/office/officeart/2005/8/layout/cycle2"/>
    <dgm:cxn modelId="{BB20EC58-ADE8-4CA4-BFAB-DB6D386A6417}" type="presParOf" srcId="{31E018E0-E4D1-4483-9EDE-3B11FFE3F758}" destId="{FE2257DC-2445-4D6A-92C2-C7613C84067D}" srcOrd="5" destOrd="0" presId="urn:microsoft.com/office/officeart/2005/8/layout/cycle2"/>
    <dgm:cxn modelId="{0310A2E9-14E6-493F-9640-DA74BC3E4E77}" type="presParOf" srcId="{FE2257DC-2445-4D6A-92C2-C7613C84067D}" destId="{B99246E5-085D-481C-A762-AEA428716543}" srcOrd="0" destOrd="0" presId="urn:microsoft.com/office/officeart/2005/8/layout/cycle2"/>
    <dgm:cxn modelId="{AC255CF1-BF5A-4C2C-86D8-967A0043BF16}" type="presParOf" srcId="{31E018E0-E4D1-4483-9EDE-3B11FFE3F758}" destId="{7C176F34-CAAB-4597-8782-37AA57ACE319}" srcOrd="6" destOrd="0" presId="urn:microsoft.com/office/officeart/2005/8/layout/cycle2"/>
    <dgm:cxn modelId="{2D7682A5-9ED1-46A7-92A1-438289E6CD77}" type="presParOf" srcId="{31E018E0-E4D1-4483-9EDE-3B11FFE3F758}" destId="{CFE179FC-4963-46BD-9C13-522908BBF23C}" srcOrd="7" destOrd="0" presId="urn:microsoft.com/office/officeart/2005/8/layout/cycle2"/>
    <dgm:cxn modelId="{5A05DFE8-B111-4549-86A9-3B1C225715FF}" type="presParOf" srcId="{CFE179FC-4963-46BD-9C13-522908BBF23C}" destId="{DDD5E8D2-3B70-47F2-BCB6-0241A382E46D}" srcOrd="0" destOrd="0" presId="urn:microsoft.com/office/officeart/2005/8/layout/cycle2"/>
    <dgm:cxn modelId="{FF8C25F7-A92D-4762-A624-8BF7F9CC36DE}" type="presParOf" srcId="{31E018E0-E4D1-4483-9EDE-3B11FFE3F758}" destId="{2FA58EA6-6641-452C-A5F7-E2E3951CA374}" srcOrd="8" destOrd="0" presId="urn:microsoft.com/office/officeart/2005/8/layout/cycle2"/>
    <dgm:cxn modelId="{768F3F87-74B9-4A9D-B74A-DAEBCC0CD222}" type="presParOf" srcId="{31E018E0-E4D1-4483-9EDE-3B11FFE3F758}" destId="{6D8B26ED-904B-4A73-B6F5-AC22EAA4CDE2}" srcOrd="9" destOrd="0" presId="urn:microsoft.com/office/officeart/2005/8/layout/cycle2"/>
    <dgm:cxn modelId="{0B86484F-F37B-4457-98DB-7433C06643BC}" type="presParOf" srcId="{6D8B26ED-904B-4A73-B6F5-AC22EAA4CDE2}" destId="{444704A3-593A-4298-987B-66D5A870592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09891-73B3-4B1C-8C87-7DF0449AF6F8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631760" y="200225"/>
        <a:ext cx="966078" cy="966078"/>
      </dsp:txXfrm>
    </dsp:sp>
    <dsp:sp modelId="{06A1CFE4-F737-46EA-94FD-E8487B80BA5F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765376" y="1110177"/>
        <a:ext cx="254833" cy="276664"/>
      </dsp:txXfrm>
    </dsp:sp>
    <dsp:sp modelId="{C850571F-9968-4E98-BE62-1482385F2DD7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292773" y="1407021"/>
        <a:ext cx="966078" cy="966078"/>
      </dsp:txXfrm>
    </dsp:sp>
    <dsp:sp modelId="{52F84040-E39A-45E8-B062-CA24E077C23B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351228" y="2666314"/>
        <a:ext cx="254833" cy="276664"/>
      </dsp:txXfrm>
    </dsp:sp>
    <dsp:sp modelId="{98CDC7FA-9BDD-4483-B5BB-40915A08377D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658323" y="3359659"/>
        <a:ext cx="966078" cy="966078"/>
      </dsp:txXfrm>
    </dsp:sp>
    <dsp:sp modelId="{FE2257DC-2445-4D6A-92C2-C7613C84067D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052293" y="3704366"/>
        <a:ext cx="254833" cy="276664"/>
      </dsp:txXfrm>
    </dsp:sp>
    <dsp:sp modelId="{7C176F34-CAAB-4597-8782-37AA57ACE319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05198" y="3359659"/>
        <a:ext cx="966078" cy="966078"/>
      </dsp:txXfrm>
    </dsp:sp>
    <dsp:sp modelId="{CFE179FC-4963-46BD-9C13-522908BBF23C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63653" y="2789780"/>
        <a:ext cx="254833" cy="276664"/>
      </dsp:txXfrm>
    </dsp:sp>
    <dsp:sp modelId="{2FA58EA6-6641-452C-A5F7-E2E3951CA374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1970747" y="1407021"/>
        <a:ext cx="966078" cy="966078"/>
      </dsp:txXfrm>
    </dsp:sp>
    <dsp:sp modelId="{6D8B26ED-904B-4A73-B6F5-AC22EAA4CDE2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04363" y="1186483"/>
        <a:ext cx="254833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CED-B5E4-473A-9D25-8DBE7CEADF6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1FB0F-77D7-47D6-9D02-ED0E490AC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1FB0F-77D7-47D6-9D02-ED0E490ACD8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87A-C585-41A9-BD1A-E3FA71E0A4E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01DF-4BE2-47B6-9E5B-7658E585C8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Психолог Исаак Лондо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57430"/>
            <a:ext cx="9144027" cy="450057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3" cstate="print"/>
          <a:srcRect l="2678" t="2083" r="65179" b="2083"/>
          <a:stretch>
            <a:fillRect/>
          </a:stretch>
        </p:blipFill>
        <p:spPr bwMode="auto">
          <a:xfrm>
            <a:off x="0" y="0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/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Art color-клипарт &quot; АртГрафика - дизайнерский портал, где можно скачать бесплатно картинки, шаблоны, клипарты, футажи, фоторамки"/>
          <p:cNvPicPr>
            <a:picLocks noChangeAspect="1" noChangeArrowheads="1"/>
          </p:cNvPicPr>
          <p:nvPr/>
        </p:nvPicPr>
        <p:blipFill>
          <a:blip r:embed="rId4" cstate="print"/>
          <a:srcRect l="2678" t="2083" r="65179" b="2083"/>
          <a:stretch>
            <a:fillRect/>
          </a:stretch>
        </p:blipFill>
        <p:spPr bwMode="auto">
          <a:xfrm>
            <a:off x="0" y="0"/>
            <a:ext cx="1714512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Office PowerPoint</Application>
  <PresentationFormat>Экран (4:3)</PresentationFormat>
  <Paragraphs>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admin</cp:lastModifiedBy>
  <cp:revision>7</cp:revision>
  <dcterms:created xsi:type="dcterms:W3CDTF">2015-03-11T17:18:27Z</dcterms:created>
  <dcterms:modified xsi:type="dcterms:W3CDTF">2015-03-12T13:45:15Z</dcterms:modified>
</cp:coreProperties>
</file>