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9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6" d="100"/>
          <a:sy n="116" d="100"/>
        </p:scale>
        <p:origin x="-1542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3D87B-D89C-4F1A-B3DC-13AF48362B40}" type="datetimeFigureOut">
              <a:rPr lang="ru-RU" smtClean="0"/>
              <a:pPr/>
              <a:t>11.03.2015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75F60-CB32-4C00-99C0-2CE689437B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3D87B-D89C-4F1A-B3DC-13AF48362B40}" type="datetimeFigureOut">
              <a:rPr lang="ru-RU" smtClean="0"/>
              <a:pPr/>
              <a:t>11.03.2015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75F60-CB32-4C00-99C0-2CE689437B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3D87B-D89C-4F1A-B3DC-13AF48362B40}" type="datetimeFigureOut">
              <a:rPr lang="ru-RU" smtClean="0"/>
              <a:pPr/>
              <a:t>11.03.2015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75F60-CB32-4C00-99C0-2CE689437B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3D87B-D89C-4F1A-B3DC-13AF48362B40}" type="datetimeFigureOut">
              <a:rPr lang="ru-RU" smtClean="0"/>
              <a:pPr/>
              <a:t>11.03.2015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75F60-CB32-4C00-99C0-2CE689437B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3D87B-D89C-4F1A-B3DC-13AF48362B40}" type="datetimeFigureOut">
              <a:rPr lang="ru-RU" smtClean="0"/>
              <a:pPr/>
              <a:t>11.03.2015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75F60-CB32-4C00-99C0-2CE689437B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3D87B-D89C-4F1A-B3DC-13AF48362B40}" type="datetimeFigureOut">
              <a:rPr lang="ru-RU" smtClean="0"/>
              <a:pPr/>
              <a:t>11.03.2015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75F60-CB32-4C00-99C0-2CE689437B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3D87B-D89C-4F1A-B3DC-13AF48362B40}" type="datetimeFigureOut">
              <a:rPr lang="ru-RU" smtClean="0"/>
              <a:pPr/>
              <a:t>11.03.2015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75F60-CB32-4C00-99C0-2CE689437B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3D87B-D89C-4F1A-B3DC-13AF48362B40}" type="datetimeFigureOut">
              <a:rPr lang="ru-RU" smtClean="0"/>
              <a:pPr/>
              <a:t>11.03.2015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75F60-CB32-4C00-99C0-2CE689437B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3D87B-D89C-4F1A-B3DC-13AF48362B40}" type="datetimeFigureOut">
              <a:rPr lang="ru-RU" smtClean="0"/>
              <a:pPr/>
              <a:t>11.03.2015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75F60-CB32-4C00-99C0-2CE689437B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3D87B-D89C-4F1A-B3DC-13AF48362B40}" type="datetimeFigureOut">
              <a:rPr lang="ru-RU" smtClean="0"/>
              <a:pPr/>
              <a:t>11.03.2015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75F60-CB32-4C00-99C0-2CE689437B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3D87B-D89C-4F1A-B3DC-13AF48362B40}" type="datetimeFigureOut">
              <a:rPr lang="ru-RU" smtClean="0"/>
              <a:pPr/>
              <a:t>11.03.2015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75F60-CB32-4C00-99C0-2CE689437B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45000"/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23D87B-D89C-4F1A-B3DC-13AF48362B40}" type="datetimeFigureOut">
              <a:rPr lang="ru-RU" smtClean="0"/>
              <a:pPr/>
              <a:t>11.03.2015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075F60-CB32-4C00-99C0-2CE689437B6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2856"/>
            <a:ext cx="7414592" cy="1800200"/>
          </a:xfrm>
        </p:spPr>
        <p:txBody>
          <a:bodyPr>
            <a:normAutofit/>
          </a:bodyPr>
          <a:lstStyle/>
          <a:p>
            <a:r>
              <a:rPr lang="ru-RU" sz="5400" dirty="0" smtClean="0">
                <a:latin typeface="Franklin Gothic Medium Cond" pitchFamily="34" charset="0"/>
              </a:rPr>
              <a:t>Шаблон </a:t>
            </a:r>
            <a:br>
              <a:rPr lang="ru-RU" sz="5400" dirty="0" smtClean="0">
                <a:latin typeface="Franklin Gothic Medium Cond" pitchFamily="34" charset="0"/>
              </a:rPr>
            </a:br>
            <a:r>
              <a:rPr lang="ru-RU" sz="5400" dirty="0" smtClean="0">
                <a:latin typeface="Franklin Gothic Medium Cond" pitchFamily="34" charset="0"/>
              </a:rPr>
              <a:t>презентации</a:t>
            </a:r>
            <a:endParaRPr lang="ru-RU" sz="5400" dirty="0">
              <a:latin typeface="Franklin Gothic Medium Cond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8631"/>
            <a:ext cx="6400800" cy="1752600"/>
          </a:xfrm>
        </p:spPr>
        <p:txBody>
          <a:bodyPr/>
          <a:lstStyle/>
          <a:p>
            <a:r>
              <a:rPr lang="ru-RU" dirty="0" smtClean="0">
                <a:solidFill>
                  <a:srgbClr val="0070C0"/>
                </a:solidFill>
                <a:latin typeface="Franklin Gothic Medium Cond" pitchFamily="34" charset="0"/>
              </a:rPr>
              <a:t>Математическая</a:t>
            </a:r>
            <a:endParaRPr lang="ru-RU" dirty="0">
              <a:solidFill>
                <a:srgbClr val="0070C0"/>
              </a:solidFill>
              <a:latin typeface="Franklin Gothic Medium Cond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Использованные материалы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23728" y="1600200"/>
            <a:ext cx="4896544" cy="4525963"/>
          </a:xfrm>
        </p:spPr>
        <p:txBody>
          <a:bodyPr/>
          <a:lstStyle/>
          <a:p>
            <a:r>
              <a:rPr lang="ru-RU" dirty="0" smtClean="0"/>
              <a:t>Интернет ресурс «Яндекс картинки»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10</Words>
  <Application>Microsoft Office PowerPoint</Application>
  <PresentationFormat>Экран (4:3)</PresentationFormat>
  <Paragraphs>4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Шаблон  презентации</vt:lpstr>
      <vt:lpstr>Презентация PowerPoint</vt:lpstr>
      <vt:lpstr>Использованные материалы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admin</cp:lastModifiedBy>
  <cp:revision>4</cp:revision>
  <dcterms:created xsi:type="dcterms:W3CDTF">2015-03-09T20:57:18Z</dcterms:created>
  <dcterms:modified xsi:type="dcterms:W3CDTF">2015-03-11T09:34:54Z</dcterms:modified>
</cp:coreProperties>
</file>