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93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286544" cy="182721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Заголовок слайда</a:t>
            </a: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6400800" cy="23574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Подзаголовок</a:t>
            </a:r>
          </a:p>
          <a:p>
            <a:r>
              <a:rPr lang="ru-RU" sz="40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слайда</a:t>
            </a:r>
            <a:endParaRPr lang="ru-RU" sz="4000" b="1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0" y="214290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0" y="428604"/>
            <a:ext cx="314324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1428750" cy="1200150"/>
          </a:xfrm>
          <a:prstGeom prst="rect">
            <a:avLst/>
          </a:prstGeom>
          <a:noFill/>
        </p:spPr>
      </p:pic>
      <p:pic>
        <p:nvPicPr>
          <p:cNvPr id="1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1428750" cy="1200150"/>
          </a:xfrm>
          <a:prstGeom prst="rect">
            <a:avLst/>
          </a:prstGeom>
          <a:noFill/>
        </p:spPr>
      </p:pic>
      <p:pic>
        <p:nvPicPr>
          <p:cNvPr id="1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714884"/>
            <a:ext cx="1428750" cy="1200150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4329130"/>
          </a:xfrm>
        </p:spPr>
        <p:txBody>
          <a:bodyPr/>
          <a:lstStyle/>
          <a:p>
            <a:r>
              <a:rPr lang="ru-RU" dirty="0" smtClean="0"/>
              <a:t>Пункт 1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Пункт 2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Пункт 3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78264">
            <a:off x="5595923" y="4160378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сылки </a:t>
            </a:r>
            <a:r>
              <a:rPr lang="ru-RU" b="1" dirty="0">
                <a:solidFill>
                  <a:srgbClr val="7030A0"/>
                </a:solidFill>
              </a:rPr>
              <a:t>на источники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http://www.liveinternet.ru/users/inmira/post101249589/</a:t>
            </a:r>
            <a:endParaRPr lang="ru-RU" dirty="0" smtClean="0"/>
          </a:p>
          <a:p>
            <a:r>
              <a:rPr lang="en-US" dirty="0" smtClean="0"/>
              <a:t>http://www.lady-of-rain.ru/post161403399</a:t>
            </a:r>
            <a:endParaRPr lang="ru-RU" dirty="0" smtClean="0"/>
          </a:p>
          <a:p>
            <a:r>
              <a:rPr lang="en-US" dirty="0" smtClean="0"/>
              <a:t>http://fotki.yandex.ru/users/yuliya-gurber/view/468660/</a:t>
            </a:r>
            <a:endParaRPr lang="ru-RU" dirty="0" smtClean="0"/>
          </a:p>
          <a:p>
            <a:r>
              <a:rPr lang="en-US" dirty="0" smtClean="0"/>
              <a:t>http://www.lady-of-rain.ru/post163848985/</a:t>
            </a:r>
            <a:endParaRPr lang="ru-RU" dirty="0" smtClean="0"/>
          </a:p>
          <a:p>
            <a:r>
              <a:rPr lang="en-US" dirty="0" smtClean="0"/>
              <a:t>http://foto-ramki.com/babochki.html</a:t>
            </a:r>
            <a:endParaRPr lang="ru-RU" dirty="0" smtClean="0"/>
          </a:p>
          <a:p>
            <a:r>
              <a:rPr lang="en-US" dirty="0" smtClean="0"/>
              <a:t>http://2load.ru/28877-zelenyy-vesenniy-fon-green-spring-background.html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44076" y="25977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3744">
            <a:off x="7338611" y="5156963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 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admin</cp:lastModifiedBy>
  <cp:revision>6</cp:revision>
  <dcterms:created xsi:type="dcterms:W3CDTF">2015-03-03T19:22:52Z</dcterms:created>
  <dcterms:modified xsi:type="dcterms:W3CDTF">2015-03-08T07:42:45Z</dcterms:modified>
</cp:coreProperties>
</file>