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66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6" d="100"/>
          <a:sy n="116" d="100"/>
        </p:scale>
        <p:origin x="-15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stola.ru/download/68853/1400x105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326796">
            <a:off x="928662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Шаблон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можно </a:t>
            </a:r>
            <a:r>
              <a:rPr lang="ru-RU" dirty="0" smtClean="0">
                <a:solidFill>
                  <a:srgbClr val="FFC000"/>
                </a:solidFill>
              </a:rPr>
              <a:t>использовать </a:t>
            </a:r>
            <a:r>
              <a:rPr lang="ru-RU" dirty="0" smtClean="0">
                <a:solidFill>
                  <a:srgbClr val="00B0F0"/>
                </a:solidFill>
              </a:rPr>
              <a:t>для детских </a:t>
            </a:r>
            <a:r>
              <a:rPr lang="ru-RU" dirty="0" smtClean="0">
                <a:solidFill>
                  <a:srgbClr val="7030A0"/>
                </a:solidFill>
              </a:rPr>
              <a:t>презентаций</a:t>
            </a:r>
            <a:r>
              <a:rPr lang="ru-RU" dirty="0" smtClean="0">
                <a:solidFill>
                  <a:srgbClr val="00B050"/>
                </a:solidFill>
              </a:rPr>
              <a:t> и </a:t>
            </a:r>
            <a:r>
              <a:rPr lang="ru-RU" dirty="0" smtClean="0">
                <a:solidFill>
                  <a:srgbClr val="FFFF00"/>
                </a:solidFill>
              </a:rPr>
              <a:t>презентаций</a:t>
            </a:r>
            <a:r>
              <a:rPr lang="ru-RU" dirty="0" smtClean="0">
                <a:solidFill>
                  <a:srgbClr val="00B050"/>
                </a:solidFill>
              </a:rPr>
              <a:t> для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14621"/>
            <a:ext cx="7772400" cy="12144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n-CL" sz="1600" b="0" dirty="0" smtClean="0">
                <a:solidFill>
                  <a:srgbClr val="0070C0"/>
                </a:solidFill>
                <a:hlinkClick r:id="rId3"/>
              </a:rPr>
              <a:t>http://www.fonstola.ru/download/68853/1400x1050/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71547"/>
            <a:ext cx="7772400" cy="114300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Для работы использовала: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Шаблон можно использовать для детских презентаций и презентаций для детей.</vt:lpstr>
      <vt:lpstr>Презентация PowerPoint</vt:lpstr>
      <vt:lpstr>Презентация PowerPoint</vt:lpstr>
      <vt:lpstr>Презентация PowerPoint</vt:lpstr>
      <vt:lpstr>Презентация PowerPoint</vt:lpstr>
      <vt:lpstr>http://www.fonstola.ru/download/68853/1400x1050/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admin</cp:lastModifiedBy>
  <cp:revision>9</cp:revision>
  <dcterms:created xsi:type="dcterms:W3CDTF">2014-11-09T08:11:36Z</dcterms:created>
  <dcterms:modified xsi:type="dcterms:W3CDTF">2015-03-02T19:51:16Z</dcterms:modified>
</cp:coreProperties>
</file>