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66" r:id="rId5"/>
    <p:sldId id="260" r:id="rId6"/>
    <p:sldId id="257" r:id="rId7"/>
    <p:sldId id="261" r:id="rId8"/>
    <p:sldId id="259" r:id="rId9"/>
    <p:sldId id="264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6" d="100"/>
          <a:sy n="116" d="100"/>
        </p:scale>
        <p:origin x="-1500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Музыкальные инновации для развития ребенка (Страница 1710) MP3SORT.BIZ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Бальмонт Константин Записи в рубрике Бальмонт Константин Дневник Марина Сушинская : LiveInternet - Российский Сервис Онлайн-Дне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19472"/>
            <a:ext cx="9144000" cy="7645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331640" y="-772150"/>
            <a:ext cx="828092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Использованные источники:</a:t>
            </a:r>
          </a:p>
          <a:p>
            <a:r>
              <a:rPr lang="en-US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http://love-track.ru/uploads/images/s_rotaru_lavanda.jpg</a:t>
            </a:r>
          </a:p>
          <a:p>
            <a:r>
              <a:rPr lang="en-US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http://www.meteonova.ru/news/pictures/63532143303.jpg</a:t>
            </a:r>
          </a:p>
          <a:p>
            <a:r>
              <a:rPr lang="en-US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http://rewalls.com/pic/201102/1280x1024/reWalls.com-22087.jpg</a:t>
            </a:r>
          </a:p>
          <a:p>
            <a:r>
              <a:rPr lang="en-US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http://2ramgim1b2011.ucoz.ru/s/kartinki/5d3aacd8cad8.gif</a:t>
            </a:r>
          </a:p>
          <a:p>
            <a:r>
              <a:rPr lang="en-US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http://elitefon.ru/pic/201211/1280x1024/elitefon.ru-26887.jpg</a:t>
            </a:r>
          </a:p>
          <a:p>
            <a:r>
              <a:rPr lang="en-US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http://te.zavantag.com/tw_files2/urls_6/5/d-4427/4427_html_m3588d307.jpg</a:t>
            </a:r>
          </a:p>
          <a:p>
            <a:r>
              <a:rPr lang="en-US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http://colors-of-life.com/wp-content/gallery/vesna/0583943.jpg</a:t>
            </a:r>
          </a:p>
          <a:p>
            <a:r>
              <a:rPr lang="en-US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http://clare-bulbs.co.uk/Riverside%20Bulbs/convallaria%201.jpg</a:t>
            </a:r>
          </a:p>
          <a:p>
            <a:r>
              <a:rPr 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http://img-fotki.yandex.ru/get/6000/54777088.4/0_6d41e_7fd6e98c_XLhttp</a:t>
            </a:r>
            <a:r>
              <a:rPr lang="en-US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://blogssuper.ucoz.ru/_ph/8/751311283.jp</a:t>
            </a:r>
            <a:endParaRPr lang="ru-RU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ка &quot;Усё! больше нема (во всяком случае на календаре;))&quot;, картинки, прикольные картинки, фотоприколы, демотиваторы Joke4yo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940152" y="404664"/>
            <a:ext cx="3384376" cy="283154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Он всегда стоит с метлой, </a:t>
            </a:r>
            <a:b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 не хочет чистить снег. </a:t>
            </a:r>
            <a:b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могу понять я толком, </a:t>
            </a:r>
            <a:b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Кто же этот человек? </a:t>
            </a:r>
            <a:b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Почему ему морозы </a:t>
            </a:r>
            <a:b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метели нипочём? </a:t>
            </a:r>
            <a:b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Почему весною слёзы </a:t>
            </a:r>
            <a:b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нему бегут ручьём? 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артинка снег, весна, река, лёд, ручей 1920x1200, фото 524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1645" y="0"/>
            <a:ext cx="923564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796136" y="0"/>
            <a:ext cx="3347864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полянке, у тропинки Пробиваются травинки. 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бугорка ручей бежит. 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под ёлкой снег лежит.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Интернет магазин одежды и постельного белья &quot;МН-одежда&quot; с доставкой по всей России- Магазин низких цен и товары только Российски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95" y="-9658"/>
            <a:ext cx="9147495" cy="6867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1484784"/>
            <a:ext cx="3779911" cy="21544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Ах, капель, капель, капель, </a:t>
            </a:r>
          </a:p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Золотая карусель! </a:t>
            </a:r>
          </a:p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К нам в кораблике бумажном </a:t>
            </a:r>
          </a:p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По ручью приплыл Апрель!</a:t>
            </a:r>
          </a:p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Поиск обоев и изображений: весной Фабрика картинок - PicsFab.com. Обои для рабочего стол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396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оброе утро земляне. - Форум на Kuban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8619"/>
            <a:ext cx="9144000" cy="6849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580112" y="1"/>
            <a:ext cx="3672408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Прорастает сквозь снежок,</a:t>
            </a:r>
            <a:b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</a:b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К солнечным лучам, цветок,</a:t>
            </a:r>
            <a:b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</a:b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Маленький и нежный,</a:t>
            </a:r>
            <a:b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</a:b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Беленький подснежник.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орпоративный блог. - С приходом весны нам захотелось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-fotki.yandex.ru/get/6000/54777088.4/0_6d41e_7fd6e98c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20" y="0"/>
            <a:ext cx="914532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24 Марта 2013 - Персональный сай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3888432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Ландыш - весенний цветок.</a:t>
            </a:r>
          </a:p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Его ты не трогай, дружок! </a:t>
            </a:r>
          </a:p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Он будет красою лесов, </a:t>
            </a:r>
          </a:p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Он будет белее снегов.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94</Words>
  <Application>Microsoft Office PowerPoint</Application>
  <PresentationFormat>Экран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admin</cp:lastModifiedBy>
  <cp:revision>13</cp:revision>
  <dcterms:created xsi:type="dcterms:W3CDTF">2015-02-09T12:40:03Z</dcterms:created>
  <dcterms:modified xsi:type="dcterms:W3CDTF">2015-03-02T16:57:34Z</dcterms:modified>
</cp:coreProperties>
</file>