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920008"/>
            <a:ext cx="6944816" cy="3937992"/>
          </a:xfrm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Данный шаблон можно использовать для поздравления наших любимых мам, бабушек, учителей, воспитателей и конечно всех женщин со всемирным днем 8 Марта</a:t>
            </a:r>
            <a:endParaRPr lang="ru-RU" b="1" dirty="0">
              <a:ln>
                <a:solidFill>
                  <a:srgbClr val="00B0F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8"/>
            <a:ext cx="4896544" cy="10801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obliqueTop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Название темы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8517">
            <a:off x="1256915" y="191997"/>
            <a:ext cx="6120680" cy="2376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bliqueTop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этом слайде можно разместить </a:t>
            </a:r>
          </a:p>
          <a:p>
            <a:pPr algn="ctr"/>
            <a:r>
              <a:rPr lang="ru-RU" sz="5400" b="1" dirty="0" smtClean="0">
                <a:ln w="11430"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стихи и  фотографии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Program Files (x86)\Microsoft Office\MEDIA\CAGCAT10\j021658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1288823" cy="1447729"/>
          </a:xfrm>
          <a:prstGeom prst="rect">
            <a:avLst/>
          </a:prstGeom>
          <a:noFill/>
        </p:spPr>
      </p:pic>
      <p:pic>
        <p:nvPicPr>
          <p:cNvPr id="10" name="Picture 3" descr="C:\Program Files (x86)\Microsoft Office\MEDIA\CAGCAT10\j021658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2933"/>
            <a:ext cx="1224136" cy="1375067"/>
          </a:xfrm>
          <a:prstGeom prst="rect">
            <a:avLst/>
          </a:prstGeom>
          <a:noFill/>
        </p:spPr>
      </p:pic>
      <p:pic>
        <p:nvPicPr>
          <p:cNvPr id="11" name="Picture 3" descr="C:\Program Files (x86)\Microsoft Office\MEDIA\CAGCAT10\j021658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81128"/>
            <a:ext cx="1224719" cy="137572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83568" y="2708920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Стиховорение</a:t>
            </a:r>
            <a:endParaRPr lang="ru-RU" sz="5400" b="1" cap="none" spc="0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8517">
            <a:off x="392818" y="596661"/>
            <a:ext cx="6120680" cy="2376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bliqueTop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этом слайде можно разместить </a:t>
            </a:r>
          </a:p>
          <a:p>
            <a:pPr algn="ctr"/>
            <a:r>
              <a:rPr lang="ru-RU" sz="5400" b="1" dirty="0" smtClean="0">
                <a:ln w="11430"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Свои Пожелания 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24944"/>
            <a:ext cx="442089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Пункт 1</a:t>
            </a:r>
          </a:p>
          <a:p>
            <a:pPr algn="ctr"/>
            <a:r>
              <a:rPr lang="ru-RU" sz="5400" b="1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Пункт 2</a:t>
            </a:r>
          </a:p>
          <a:p>
            <a:pPr algn="ctr"/>
            <a:r>
              <a:rPr lang="ru-RU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Пункт 3</a:t>
            </a:r>
            <a:endParaRPr lang="ru-RU" sz="5400" b="1" cap="none" spc="0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Елизавета</dc:creator>
  <cp:lastModifiedBy>admin</cp:lastModifiedBy>
  <cp:revision>3</cp:revision>
  <dcterms:created xsi:type="dcterms:W3CDTF">2015-02-28T09:53:06Z</dcterms:created>
  <dcterms:modified xsi:type="dcterms:W3CDTF">2015-02-28T16:37:41Z</dcterms:modified>
</cp:coreProperties>
</file>