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Фоны - Галина Викторовна Масленникова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4144"/>
            <a:ext cx="8786874" cy="65710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71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1-tub-ru.yandex.net/i?id=faad1e9f75feffc3b6ba692f01b3a92e-58-144&amp;n=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1E3C-4D2E-48F5-BC4C-C51697160AA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125F-02A7-4671-8D60-4C274D77AC5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338" name="Picture 2" descr="http://im2-tub-ru.yandex.net/i?id=80006c4ebc147a2eea71b6ff99e1a640-64-144&amp;n=21"/>
          <p:cNvPicPr>
            <a:picLocks noChangeAspect="1" noChangeArrowheads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29520" y="428604"/>
            <a:ext cx="1390650" cy="1428750"/>
          </a:xfrm>
          <a:prstGeom prst="rect">
            <a:avLst/>
          </a:prstGeom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accent6">
              <a:lumMod val="50000"/>
            </a:schemeClr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i="1" kern="1200">
          <a:solidFill>
            <a:srgbClr val="C00000"/>
          </a:solidFill>
          <a:latin typeface="Book Antiqu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i="1" kern="1200">
          <a:solidFill>
            <a:srgbClr val="C00000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i="1" kern="1200">
          <a:solidFill>
            <a:srgbClr val="C00000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i="1" kern="1200">
          <a:solidFill>
            <a:srgbClr val="C00000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1" i="1" kern="1200">
          <a:solidFill>
            <a:srgbClr val="C00000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1</a:t>
            </a:r>
          </a:p>
          <a:p>
            <a:r>
              <a:rPr lang="ru-RU" dirty="0" smtClean="0"/>
              <a:t>Пункт2</a:t>
            </a:r>
          </a:p>
          <a:p>
            <a:r>
              <a:rPr lang="ru-RU" dirty="0" smtClean="0"/>
              <a:t>пункт3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р в одной нотке 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 в одной нотке </Template>
  <TotalTime>19</TotalTime>
  <Words>6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Мир в одной нотке </vt:lpstr>
      <vt:lpstr>Заголовок слайда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</cp:revision>
  <dcterms:created xsi:type="dcterms:W3CDTF">2015-02-24T18:38:30Z</dcterms:created>
  <dcterms:modified xsi:type="dcterms:W3CDTF">2015-02-26T07:46:24Z</dcterms:modified>
</cp:coreProperties>
</file>