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60" r:id="rId3"/>
  </p:sldMasterIdLst>
  <p:sldIdLst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54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Natanya\Desktop\kWFl8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88640"/>
            <a:ext cx="9577064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2" name="Picture 8" descr="C:\Users\Natanya\Desktop\шаблон на конкурс\0_97e8d_20efa4a2_X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04325">
            <a:off x="60226" y="70567"/>
            <a:ext cx="2438400" cy="2100263"/>
          </a:xfrm>
          <a:prstGeom prst="rect">
            <a:avLst/>
          </a:prstGeom>
          <a:noFill/>
        </p:spPr>
      </p:pic>
      <p:pic>
        <p:nvPicPr>
          <p:cNvPr id="1036" name="Picture 12" descr="C:\Users\Natanya\Desktop\brilpau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869160"/>
            <a:ext cx="3463205" cy="1512168"/>
          </a:xfrm>
          <a:prstGeom prst="rect">
            <a:avLst/>
          </a:prstGeom>
          <a:noFill/>
        </p:spPr>
      </p:pic>
      <p:pic>
        <p:nvPicPr>
          <p:cNvPr id="1037" name="Picture 13" descr="C:\Users\Natanya\Desktop\0_82b71_698550ce_X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129213"/>
            <a:ext cx="2438400" cy="17287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6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Users\Natanya\Desktop\kWFl8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52536" y="0"/>
            <a:ext cx="957706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AD0F1-8DF9-46C9-A61A-76ECA4DD9A93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4934E-E093-4E89-8A4C-7B1209868E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FC85F-2DC2-4AB6-9DF3-8ACE026D7B31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3698-68F0-4D8C-8C5F-BE2D954E9E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/>
          <a:lstStyle/>
          <a:p>
            <a:endParaRPr lang="ru-RU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1752600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Источники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Bookman Old Style" pitchFamily="18" charset="0"/>
              </a:rPr>
              <a:t>http://www.liveinternet.ru/users/vasilisam/post324955672/</a:t>
            </a:r>
          </a:p>
          <a:p>
            <a:r>
              <a:rPr lang="ru-RU" dirty="0" smtClean="0">
                <a:latin typeface="Bookman Old Style" pitchFamily="18" charset="0"/>
              </a:rPr>
              <a:t>http://alfaday.net/clipart/png-psd-on-transparent-background/306657-chasy-i-ciferblaty-hronometry-starinnye-chasy-klipart-v-formate-png.html</a:t>
            </a:r>
          </a:p>
          <a:p>
            <a:r>
              <a:rPr lang="ru-RU" dirty="0" smtClean="0">
                <a:latin typeface="Bookman Old Style" pitchFamily="18" charset="0"/>
              </a:rPr>
              <a:t>http://ru.freepik.com/free-photo/old-paper--background_598430.htm</a:t>
            </a:r>
            <a:r>
              <a:rPr lang="en-US" dirty="0" smtClean="0">
                <a:latin typeface="Bookman Old Style" pitchFamily="18" charset="0"/>
              </a:rPr>
              <a:t>l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http://www.liveinternet.ru/users/chebritta/post193680283/</a:t>
            </a:r>
          </a:p>
          <a:p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18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Тема Office</vt:lpstr>
      <vt:lpstr>1_Специальное оформление</vt:lpstr>
      <vt:lpstr>Специальное оформление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Natanya</dc:creator>
  <cp:lastModifiedBy>admin</cp:lastModifiedBy>
  <cp:revision>7</cp:revision>
  <dcterms:created xsi:type="dcterms:W3CDTF">2015-02-24T14:16:24Z</dcterms:created>
  <dcterms:modified xsi:type="dcterms:W3CDTF">2015-02-24T16:13:14Z</dcterms:modified>
</cp:coreProperties>
</file>