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5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7A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\6ee1c1a00f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33" name="Picture 9" descr="C:\Documents and Settings\Admin\Рабочий стол\Новая папка\0_49ede_dcf50d1f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2571735" y="2428868"/>
            <a:ext cx="6414591" cy="371477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071670" y="2928934"/>
            <a:ext cx="5000660" cy="1323439"/>
          </a:xfrm>
          <a:prstGeom prst="rect">
            <a:avLst/>
          </a:prstGeom>
          <a:noFill/>
          <a:effectLst>
            <a:outerShdw blurRad="50800" dist="38100" algn="l" rotWithShape="0">
              <a:srgbClr val="37A9FF">
                <a:alpha val="40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   23   ФЕВРАЛЯ!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0" y="14285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-3285362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572950" y="3428206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6715148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3642868"/>
            <a:ext cx="2786050" cy="341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 descr="C:\Documents and Settings\Admin\Рабочий стол\Новая папка\edda452ff08dbfbe8f9799d2b284a389.png"/>
          <p:cNvPicPr>
            <a:picLocks noChangeAspect="1" noChangeArrowheads="1"/>
          </p:cNvPicPr>
          <p:nvPr/>
        </p:nvPicPr>
        <p:blipFill>
          <a:blip r:embed="rId5"/>
          <a:srcRect l="3156" t="33747" r="2174" b="7360"/>
          <a:stretch>
            <a:fillRect/>
          </a:stretch>
        </p:blipFill>
        <p:spPr bwMode="auto">
          <a:xfrm>
            <a:off x="857224" y="0"/>
            <a:ext cx="7786742" cy="2071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ая папка\6ee1c1a00f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64" cy="1143000"/>
          </a:xfrm>
          <a:effectLst>
            <a:outerShdw blurRad="152400" dist="317500" dir="5400000" sx="90000" sy="-19000" rotWithShape="0">
              <a:srgbClr val="00B0F0">
                <a:alpha val="15000"/>
              </a:srgbClr>
            </a:outerShdw>
          </a:effectLst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50800" dist="38100" dir="18900000" algn="bl" rotWithShape="0">
                    <a:srgbClr val="00B0F0">
                      <a:alpha val="40000"/>
                    </a:srgbClr>
                  </a:outerShdw>
                </a:effectLst>
              </a:rPr>
              <a:t>Дементьева Татьяна</a:t>
            </a:r>
            <a:endParaRPr lang="ru-RU" dirty="0">
              <a:solidFill>
                <a:srgbClr val="0070C0"/>
              </a:solidFill>
              <a:effectLst>
                <a:outerShdw blurRad="50800" dist="38100" dir="18900000" algn="bl" rotWithShape="0">
                  <a:srgbClr val="00B0F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solidFill>
                  <a:srgbClr val="0070C0"/>
                </a:solidFill>
              </a:rPr>
              <a:t>С днем защитника Отечества!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Торжествует вся страна!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 словами восхищения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Наполняется душа.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Это праздник силы, доблести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Праздник мужества, любви.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Праздник важный, настоящий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Праздник нужный — День мужчин!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Documents and Settings\Admin\Рабочий стол\Новая папка\0_7488f_b33f576b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0254" y="285728"/>
            <a:ext cx="2363746" cy="22367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ая папка\6ee1c1a00f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Documents and Settings\Admin\Рабочий стол\Новая папка\0_7db68_f430077f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143380"/>
            <a:ext cx="2780813" cy="2524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\6ee1c1a00f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00636"/>
            <a:ext cx="9144000" cy="1643074"/>
          </a:xfrm>
          <a:effectLst>
            <a:outerShdw blurRad="50800" dist="38100" dir="18900000" algn="bl" rotWithShape="0">
              <a:srgbClr val="0000FF">
                <a:alpha val="40000"/>
              </a:srgbClr>
            </a:outerShdw>
          </a:effectLst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С праздником, </a:t>
            </a:r>
          </a:p>
          <a:p>
            <a:r>
              <a:rPr lang="ru-RU" sz="4000" dirty="0" smtClean="0">
                <a:solidFill>
                  <a:srgbClr val="0070C0"/>
                </a:solidFill>
                <a:latin typeface="Arial Black" pitchFamily="34" charset="0"/>
              </a:rPr>
              <a:t>дорогие защитники Отечества!</a:t>
            </a:r>
            <a:endParaRPr lang="ru-RU" sz="4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2050" name="Picture 2" descr="C:\Documents and Settings\Admin\Рабочий стол\Новая папка\0_7db52_da62565a_XL.png"/>
          <p:cNvPicPr>
            <a:picLocks noChangeAspect="1" noChangeArrowheads="1"/>
          </p:cNvPicPr>
          <p:nvPr/>
        </p:nvPicPr>
        <p:blipFill>
          <a:blip r:embed="rId3"/>
          <a:srcRect l="9615" t="1828" r="16538" b="14437"/>
          <a:stretch>
            <a:fillRect/>
          </a:stretch>
        </p:blipFill>
        <p:spPr bwMode="auto">
          <a:xfrm>
            <a:off x="1857356" y="0"/>
            <a:ext cx="5072098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Новая папка\6ee1c1a00f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Ссылки на интернет-ресурсы:</a:t>
            </a:r>
            <a:endParaRPr lang="ru-RU" sz="1600" dirty="0"/>
          </a:p>
        </p:txBody>
      </p:sp>
      <p:pic>
        <p:nvPicPr>
          <p:cNvPr id="4098" name="Picture 2" descr="C:\Documents and Settings\Admin\Рабочий стол\Новая папка\0_7db68_f430077f_X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143380"/>
            <a:ext cx="2780813" cy="2524123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http://recept.znate.ru/docs/index-7301.html</a:t>
            </a:r>
          </a:p>
          <a:p>
            <a:pPr>
              <a:buNone/>
            </a:pPr>
            <a:r>
              <a:rPr lang="en-US" sz="1800" dirty="0" smtClean="0"/>
              <a:t>http://blog.kp.ru/users/berta00/rubric/2482571/</a:t>
            </a:r>
          </a:p>
          <a:p>
            <a:pPr>
              <a:buNone/>
            </a:pPr>
            <a:r>
              <a:rPr lang="en-US" sz="1800" dirty="0" smtClean="0"/>
              <a:t>http://photoshopia.su/print:page,1,668344-stock-vectors-23-february-2.…</a:t>
            </a:r>
          </a:p>
          <a:p>
            <a:pPr>
              <a:buNone/>
            </a:pPr>
            <a:r>
              <a:rPr lang="en-US" sz="1800" dirty="0" smtClean="0"/>
              <a:t>http://www.jami.lt/wallpapers/index.php?PageNum=2&amp;gr1=1&amp;gr3=156</a:t>
            </a:r>
          </a:p>
          <a:p>
            <a:pPr>
              <a:buNone/>
            </a:pPr>
            <a:r>
              <a:rPr lang="en-US" sz="1800" dirty="0" smtClean="0"/>
              <a:t>http://www.proshkolu.ru/user/snv1/file/2559994/</a:t>
            </a:r>
          </a:p>
          <a:p>
            <a:pPr>
              <a:buNone/>
            </a:pPr>
            <a:r>
              <a:rPr lang="en-US" sz="1800" dirty="0" smtClean="0"/>
              <a:t>http://f-picture.net/fp/e08a9b0d50bc473d9d9db693bb9f6714</a:t>
            </a:r>
          </a:p>
          <a:p>
            <a:pPr>
              <a:buNone/>
            </a:pPr>
            <a:r>
              <a:rPr lang="en-US" sz="1800" dirty="0" smtClean="0"/>
              <a:t>http://skachatvkontakte.ru/pozdravleniya-s-23-fevralya-3889.html</a:t>
            </a:r>
          </a:p>
          <a:p>
            <a:pPr>
              <a:buNone/>
            </a:pPr>
            <a:r>
              <a:rPr lang="en-US" sz="1800" dirty="0" smtClean="0"/>
              <a:t>http://pozdravlandia.ru/pozdravleniya_23_fevralya.html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44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Дементьева Татьяна</vt:lpstr>
      <vt:lpstr>Презентация PowerPoint</vt:lpstr>
      <vt:lpstr>Презентация PowerPoint</vt:lpstr>
      <vt:lpstr>Ссылки на интернет-ресурсы: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modified xsi:type="dcterms:W3CDTF">2015-02-23T13:49:36Z</dcterms:modified>
</cp:coreProperties>
</file>