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57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6" d="100"/>
          <a:sy n="116" d="100"/>
        </p:scale>
        <p:origin x="-1500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5778DC-D92B-4739-AC36-8C385B94267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5002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1D259A-1CF8-453E-A0F1-D59D95F2AA8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2587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55C1A8-81C1-4F6A-9A48-41BAF4C9F07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2686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9F7ED7-1F95-43E5-BCA6-DA114C4156E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4204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8FDCF0-980A-4854-B199-C2A2B0C3EC1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3788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80E5BC-1B66-442A-B16B-A97B1147E18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3001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3571FE-BB1F-49F8-819E-E2CC56E9A9A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4111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385D81-F3FD-48E3-9C76-D69AFF01B76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0351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DC4672-B63D-4AB2-A634-4E9504D095C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1218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542DB4-4EB8-4963-AE5A-E4C64C8EC1C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6168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31E7E9-A264-4F35-A5D2-151408C4ABD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4906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22DD138-B0F2-4CBD-A305-C5F7DF69B716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afaret.net/includes/goods/1/im_pub/vectors/trafaret/cat_type/sub_type/big/gorod001_l.png" TargetMode="External"/><Relationship Id="rId2" Type="http://schemas.openxmlformats.org/officeDocument/2006/relationships/hyperlink" Target="http://sob.znate.ru/tw_files2/urls_3/29/d-28956/img0.jp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179388" y="1916113"/>
            <a:ext cx="6408737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6000" b="1">
                <a:solidFill>
                  <a:srgbClr val="FF0000"/>
                </a:solidFill>
              </a:rPr>
              <a:t>Городецкая </a:t>
            </a:r>
          </a:p>
          <a:p>
            <a:pPr algn="ctr">
              <a:spcBef>
                <a:spcPct val="50000"/>
              </a:spcBef>
            </a:pPr>
            <a:r>
              <a:rPr lang="ru-RU" sz="6000" b="1">
                <a:solidFill>
                  <a:srgbClr val="FF0000"/>
                </a:solidFill>
              </a:rPr>
              <a:t>роспись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Пункт 1</a:t>
            </a:r>
          </a:p>
          <a:p>
            <a:r>
              <a:rPr lang="ru-RU"/>
              <a:t>Пункт 2</a:t>
            </a:r>
          </a:p>
          <a:p>
            <a:r>
              <a:rPr lang="ru-RU"/>
              <a:t>Пункт 3</a:t>
            </a:r>
          </a:p>
          <a:p>
            <a:pPr>
              <a:buFontTx/>
              <a:buNone/>
            </a:pPr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Пункт 1</a:t>
            </a:r>
          </a:p>
          <a:p>
            <a:r>
              <a:rPr lang="ru-RU"/>
              <a:t>Пункт 2</a:t>
            </a:r>
          </a:p>
          <a:p>
            <a:r>
              <a:rPr lang="ru-RU"/>
              <a:t>Пункт 3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  <a:p>
            <a:r>
              <a:rPr lang="ru-RU"/>
              <a:t>Пункт 1</a:t>
            </a:r>
          </a:p>
          <a:p>
            <a:r>
              <a:rPr lang="ru-RU"/>
              <a:t>Пункт 2</a:t>
            </a:r>
          </a:p>
          <a:p>
            <a:r>
              <a:rPr lang="ru-RU"/>
              <a:t>Пункт 3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  <a:p>
            <a:r>
              <a:rPr lang="ru-RU"/>
              <a:t>Пункт 1</a:t>
            </a:r>
          </a:p>
          <a:p>
            <a:r>
              <a:rPr lang="ru-RU"/>
              <a:t>Пункт 2</a:t>
            </a:r>
          </a:p>
          <a:p>
            <a:r>
              <a:rPr lang="ru-RU"/>
              <a:t>Пункт 3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>
                <a:solidFill>
                  <a:srgbClr val="FF0000"/>
                </a:solidFill>
              </a:rPr>
              <a:t>Источники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000">
                <a:hlinkClick r:id="rId2"/>
              </a:rPr>
              <a:t>http://sob.znate.ru/tw_files2/urls_3/29/d-28956/img0.jpg</a:t>
            </a:r>
            <a:endParaRPr lang="ru-RU" sz="2000"/>
          </a:p>
          <a:p>
            <a:r>
              <a:rPr lang="ru-RU" sz="2000">
                <a:hlinkClick r:id="rId3"/>
              </a:rPr>
              <a:t>http://www.trafaret.net/includes/goods/1/im_pub/vectors/trafaret/cat_type/sub_type/big/gorod001_l.png</a:t>
            </a:r>
            <a:endParaRPr lang="ru-RU" sz="2000"/>
          </a:p>
          <a:p>
            <a:r>
              <a:rPr lang="ru-RU" sz="2000"/>
              <a:t>https://www.colourbox.com/vector/floral-elements-gorodets-set-vector-2300300?utm_expid=22365066-56.ZlSW754CRumhB_dwc-jcvQ.0&amp;utm_referrer=http%3A%2F%2Fyandex.ru%2Fimages%2Fsearch%3Fcbir_id%3DBhuyYVuwvlYKf0LrpRdU-g%26rpt%3Dimageview%26uinfo%3Dsw-1366-sh-768-ww-1349-wh-608-pd-1-wp-16x9_1366x768</a:t>
            </a:r>
          </a:p>
          <a:p>
            <a:pPr>
              <a:buFontTx/>
              <a:buNone/>
            </a:pPr>
            <a:endParaRPr lang="ru-RU" sz="2000"/>
          </a:p>
          <a:p>
            <a:endParaRPr lang="ru-RU" sz="2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36</Words>
  <Application>Microsoft Office PowerPoint</Application>
  <PresentationFormat>Экран (4:3)</PresentationFormat>
  <Paragraphs>20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9" baseType="lpstr">
      <vt:lpstr>Arial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Источники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admin</cp:lastModifiedBy>
  <cp:revision>4</cp:revision>
  <dcterms:created xsi:type="dcterms:W3CDTF">2015-02-21T15:17:39Z</dcterms:created>
  <dcterms:modified xsi:type="dcterms:W3CDTF">2015-02-23T13:48:49Z</dcterms:modified>
</cp:coreProperties>
</file>