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109" d="100"/>
          <a:sy n="109" d="100"/>
        </p:scale>
        <p:origin x="-17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A6FFA-5969-4722-BF68-8846DAB42339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8E4C8-EB7F-4788-9F01-87B2453610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0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8E4C8-EB7F-4788-9F01-87B2453610A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8E4C8-EB7F-4788-9F01-87B2453610A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8E4C8-EB7F-4788-9F01-87B2453610A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8E4C8-EB7F-4788-9F01-87B2453610A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4F37-E110-4582-A6FB-0D1CCCB55729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EDA6-62D0-4819-AD56-85EE98EFA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4F37-E110-4582-A6FB-0D1CCCB55729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EDA6-62D0-4819-AD56-85EE98EFA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4F37-E110-4582-A6FB-0D1CCCB55729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EDA6-62D0-4819-AD56-85EE98EFA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4F37-E110-4582-A6FB-0D1CCCB55729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EDA6-62D0-4819-AD56-85EE98EFA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4F37-E110-4582-A6FB-0D1CCCB55729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EDA6-62D0-4819-AD56-85EE98EFA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4F37-E110-4582-A6FB-0D1CCCB55729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EDA6-62D0-4819-AD56-85EE98EFA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4F37-E110-4582-A6FB-0D1CCCB55729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EDA6-62D0-4819-AD56-85EE98EFA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4F37-E110-4582-A6FB-0D1CCCB55729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EDA6-62D0-4819-AD56-85EE98EFA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4F37-E110-4582-A6FB-0D1CCCB55729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EDA6-62D0-4819-AD56-85EE98EFA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4F37-E110-4582-A6FB-0D1CCCB55729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EDA6-62D0-4819-AD56-85EE98EFA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4F37-E110-4582-A6FB-0D1CCCB55729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EDA6-62D0-4819-AD56-85EE98EFA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74F37-E110-4582-A6FB-0D1CCCB55729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CEDA6-62D0-4819-AD56-85EE98EFA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3 февраля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0072" y="1094879"/>
            <a:ext cx="3456384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_CityNovaRg" pitchFamily="18" charset="-52"/>
              </a:rPr>
              <a:t>С ДНЕМ ЗАЩИТНИКА ОТЕЧЕСТВА</a:t>
            </a:r>
            <a:endParaRPr lang="ru-RU" dirty="0">
              <a:solidFill>
                <a:schemeClr val="bg1">
                  <a:lumMod val="95000"/>
                </a:schemeClr>
              </a:solidFill>
              <a:latin typeface="a_CityNovaRg" pitchFamily="18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941168"/>
            <a:ext cx="3384376" cy="1368152"/>
          </a:xfrm>
        </p:spPr>
        <p:txBody>
          <a:bodyPr/>
          <a:lstStyle/>
          <a:p>
            <a:r>
              <a:rPr lang="ru-RU" i="1" dirty="0" smtClean="0">
                <a:solidFill>
                  <a:srgbClr val="FDC3B9"/>
                </a:solidFill>
              </a:rPr>
              <a:t>За победу!</a:t>
            </a:r>
            <a:endParaRPr lang="ru-RU" i="1" dirty="0">
              <a:solidFill>
                <a:srgbClr val="FDC3B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3 февраля (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23 февраля (0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9204" y="192024"/>
            <a:ext cx="8765284" cy="6473952"/>
          </a:xfrm>
          <a:prstGeom prst="rect">
            <a:avLst/>
          </a:prstGeom>
        </p:spPr>
      </p:pic>
      <p:pic>
        <p:nvPicPr>
          <p:cNvPr id="8" name="Рисунок 7" descr="23 февраля (1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01352"/>
            <a:ext cx="8712968" cy="30836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5736" y="3501008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_Campus" pitchFamily="82" charset="-52"/>
              </a:rPr>
              <a:t>Пункт 1</a:t>
            </a:r>
          </a:p>
          <a:p>
            <a:endParaRPr lang="ru-RU" dirty="0">
              <a:solidFill>
                <a:srgbClr val="FF0000"/>
              </a:solidFill>
              <a:latin typeface="a_Campus" pitchFamily="82" charset="-52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a_Campus" pitchFamily="82" charset="-52"/>
              </a:rPr>
              <a:t>Пункт 2</a:t>
            </a:r>
          </a:p>
          <a:p>
            <a:endParaRPr lang="ru-RU" dirty="0">
              <a:solidFill>
                <a:srgbClr val="FF0000"/>
              </a:solidFill>
              <a:latin typeface="a_Campus" pitchFamily="82" charset="-52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a_Campus" pitchFamily="82" charset="-52"/>
              </a:rPr>
              <a:t>Пункт 3</a:t>
            </a:r>
          </a:p>
          <a:p>
            <a:endParaRPr lang="ru-RU" dirty="0">
              <a:latin typeface="AGAalenBold" pitchFamily="2" charset="0"/>
            </a:endParaRPr>
          </a:p>
        </p:txBody>
      </p:sp>
      <p:pic>
        <p:nvPicPr>
          <p:cNvPr id="13" name="Рисунок 12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9672" y="5733256"/>
            <a:ext cx="6192688" cy="9361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3 февраля (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23 февраля (0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9204" y="192024"/>
            <a:ext cx="8765284" cy="6473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5776" y="2924944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_Campus" pitchFamily="82" charset="-52"/>
              </a:rPr>
              <a:t>Пункт 1</a:t>
            </a:r>
          </a:p>
          <a:p>
            <a:endParaRPr lang="ru-RU" dirty="0">
              <a:solidFill>
                <a:srgbClr val="FF0000"/>
              </a:solidFill>
              <a:latin typeface="a_Campus" pitchFamily="82" charset="-52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a_Campus" pitchFamily="82" charset="-52"/>
              </a:rPr>
              <a:t>Пункт 2</a:t>
            </a:r>
          </a:p>
          <a:p>
            <a:endParaRPr lang="ru-RU" dirty="0">
              <a:solidFill>
                <a:srgbClr val="FF0000"/>
              </a:solidFill>
              <a:latin typeface="a_Campus" pitchFamily="82" charset="-52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a_Campus" pitchFamily="82" charset="-52"/>
              </a:rPr>
              <a:t>Пункт 3</a:t>
            </a:r>
          </a:p>
          <a:p>
            <a:endParaRPr lang="ru-RU" dirty="0">
              <a:latin typeface="AGAalenBold" pitchFamily="2" charset="0"/>
            </a:endParaRPr>
          </a:p>
        </p:txBody>
      </p:sp>
      <p:pic>
        <p:nvPicPr>
          <p:cNvPr id="13" name="Рисунок 12" descr="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5733256"/>
            <a:ext cx="6192688" cy="936104"/>
          </a:xfrm>
          <a:prstGeom prst="rect">
            <a:avLst/>
          </a:prstGeom>
        </p:spPr>
      </p:pic>
      <p:pic>
        <p:nvPicPr>
          <p:cNvPr id="9" name="Рисунок 8" descr="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88640"/>
            <a:ext cx="3394664" cy="2376265"/>
          </a:xfrm>
          <a:prstGeom prst="rect">
            <a:avLst/>
          </a:prstGeom>
        </p:spPr>
      </p:pic>
      <p:pic>
        <p:nvPicPr>
          <p:cNvPr id="10" name="Рисунок 9" descr="5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97848" y="260648"/>
            <a:ext cx="2966640" cy="19442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3 февраля (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23 февраля (0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9204" y="192024"/>
            <a:ext cx="8765284" cy="6473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3888" y="2348880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_Campus" pitchFamily="82" charset="-52"/>
              </a:rPr>
              <a:t>Пункт 1</a:t>
            </a:r>
          </a:p>
          <a:p>
            <a:endParaRPr lang="ru-RU" dirty="0">
              <a:solidFill>
                <a:srgbClr val="FF0000"/>
              </a:solidFill>
              <a:latin typeface="a_Campus" pitchFamily="82" charset="-52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a_Campus" pitchFamily="82" charset="-52"/>
              </a:rPr>
              <a:t>Пункт 2</a:t>
            </a:r>
          </a:p>
          <a:p>
            <a:endParaRPr lang="ru-RU" dirty="0">
              <a:solidFill>
                <a:srgbClr val="FF0000"/>
              </a:solidFill>
              <a:latin typeface="a_Campus" pitchFamily="82" charset="-52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a_Campus" pitchFamily="82" charset="-52"/>
              </a:rPr>
              <a:t>Пункт 3</a:t>
            </a:r>
          </a:p>
          <a:p>
            <a:endParaRPr lang="ru-RU" dirty="0">
              <a:latin typeface="AGAalenBold" pitchFamily="2" charset="0"/>
            </a:endParaRPr>
          </a:p>
        </p:txBody>
      </p:sp>
      <p:pic>
        <p:nvPicPr>
          <p:cNvPr id="13" name="Рисунок 12" descr="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5733256"/>
            <a:ext cx="6192688" cy="936104"/>
          </a:xfrm>
          <a:prstGeom prst="rect">
            <a:avLst/>
          </a:prstGeom>
        </p:spPr>
      </p:pic>
      <p:pic>
        <p:nvPicPr>
          <p:cNvPr id="9" name="Рисунок 8" descr="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916832"/>
            <a:ext cx="3096344" cy="2167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5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188640"/>
            <a:ext cx="2966640" cy="19442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79</TotalTime>
  <Words>29</Words>
  <Application>Microsoft Office PowerPoint</Application>
  <PresentationFormat>Экран (4:3)</PresentationFormat>
  <Paragraphs>21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 ДНЕМ ЗАЩИТНИКА ОТЕЧЕСТВА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10</cp:revision>
  <dcterms:created xsi:type="dcterms:W3CDTF">2015-02-14T19:23:28Z</dcterms:created>
  <dcterms:modified xsi:type="dcterms:W3CDTF">2015-02-17T08:04:28Z</dcterms:modified>
</cp:coreProperties>
</file>