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8" r:id="rId3"/>
    <p:sldId id="273" r:id="rId4"/>
    <p:sldId id="270" r:id="rId5"/>
    <p:sldId id="27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099E8-1382-48F7-9E14-36B679B1AA17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739B-B19B-4366-8A03-694DF6B360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2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B4B8-5F09-43F2-8963-485FDCA448A9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70461-A72B-45BF-A35B-2B26FCA62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gif"/><Relationship Id="rId10" Type="http://schemas.openxmlformats.org/officeDocument/2006/relationships/image" Target="../media/image13.gif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gif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gif"/><Relationship Id="rId10" Type="http://schemas.openxmlformats.org/officeDocument/2006/relationships/image" Target="../media/image13.gif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6.gif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Школьный праздник, выпускной, детский сад выпускн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310324" cy="4732743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27910" y="4594818"/>
            <a:ext cx="1916089" cy="1763140"/>
          </a:xfrm>
          <a:prstGeom prst="rect">
            <a:avLst/>
          </a:prstGeom>
          <a:noFill/>
        </p:spPr>
      </p:pic>
      <p:pic>
        <p:nvPicPr>
          <p:cNvPr id="20484" name="Picture 4" descr="Персональный сайт - Сотрудник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0"/>
            <a:ext cx="1839666" cy="1571636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Impact" pitchFamily="34" charset="0"/>
              </a:rPr>
              <a:t>До </a:t>
            </a:r>
            <a:r>
              <a:rPr lang="ru-RU" dirty="0" smtClean="0">
                <a:solidFill>
                  <a:srgbClr val="00B0F0"/>
                </a:solidFill>
                <a:latin typeface="Impact" pitchFamily="34" charset="0"/>
                <a:cs typeface="Gautami" pitchFamily="2"/>
              </a:rPr>
              <a:t>свиданья</a:t>
            </a:r>
            <a:r>
              <a:rPr lang="ru-RU" dirty="0" smtClean="0">
                <a:solidFill>
                  <a:srgbClr val="00B0F0"/>
                </a:solidFill>
                <a:latin typeface="Impact" pitchFamily="34" charset="0"/>
              </a:rPr>
              <a:t>, детский сад!</a:t>
            </a:r>
            <a:endParaRPr lang="ru-RU" dirty="0">
              <a:solidFill>
                <a:srgbClr val="00B0F0"/>
              </a:solidFill>
              <a:latin typeface="Impact" pitchFamily="34" charset="0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Impact" pitchFamily="34" charset="0"/>
              </a:rPr>
              <a:t>Здравствуй, школа!</a:t>
            </a:r>
            <a:endParaRPr lang="ru-RU" dirty="0">
              <a:solidFill>
                <a:srgbClr val="0070C0"/>
              </a:solidFill>
              <a:latin typeface="Impact" pitchFamily="34" charset="0"/>
            </a:endParaRPr>
          </a:p>
        </p:txBody>
      </p:sp>
      <p:pic>
        <p:nvPicPr>
          <p:cNvPr id="14" name="Picture 5" descr="Смотреть онлайн ролик Новогодние частушки Медведев и Путин, видео - 4 May 2013 - Blog - Sk-energy"/>
          <p:cNvPicPr>
            <a:picLocks noChangeAspect="1" noChangeArrowheads="1"/>
          </p:cNvPicPr>
          <p:nvPr/>
        </p:nvPicPr>
        <p:blipFill>
          <a:blip r:embed="rId5" cstate="print"/>
          <a:srcRect r="27273" b="2233"/>
          <a:stretch>
            <a:fillRect/>
          </a:stretch>
        </p:blipFill>
        <p:spPr bwMode="auto">
          <a:xfrm>
            <a:off x="7500958" y="214290"/>
            <a:ext cx="1428760" cy="1285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Продам РИГЕВИД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5572140"/>
            <a:ext cx="1071570" cy="1071570"/>
          </a:xfrm>
          <a:prstGeom prst="rect">
            <a:avLst/>
          </a:prstGeom>
          <a:noFill/>
        </p:spPr>
      </p:pic>
      <p:pic>
        <p:nvPicPr>
          <p:cNvPr id="3" name="Picture 18" descr="marya-foygl - &quot;бабочка&quot; на Яндекс.Фотках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928934"/>
            <a:ext cx="1428760" cy="1902656"/>
          </a:xfrm>
          <a:prstGeom prst="rect">
            <a:avLst/>
          </a:prstGeom>
          <a:noFill/>
        </p:spPr>
      </p:pic>
      <p:pic>
        <p:nvPicPr>
          <p:cNvPr id="5" name="Picture 24" descr="Смайлики - 576576551694 на Sibnet"/>
          <p:cNvPicPr>
            <a:picLocks noChangeAspect="1" noChangeArrowheads="1"/>
          </p:cNvPicPr>
          <p:nvPr/>
        </p:nvPicPr>
        <p:blipFill>
          <a:blip r:embed="rId4"/>
          <a:srcRect r="2817" b="19718"/>
          <a:stretch>
            <a:fillRect/>
          </a:stretch>
        </p:blipFill>
        <p:spPr bwMode="auto">
          <a:xfrm>
            <a:off x="1928794" y="5572140"/>
            <a:ext cx="1297164" cy="1071570"/>
          </a:xfrm>
          <a:prstGeom prst="rect">
            <a:avLst/>
          </a:prstGeom>
          <a:noFill/>
        </p:spPr>
      </p:pic>
      <p:pic>
        <p:nvPicPr>
          <p:cNvPr id="6" name="Picture 28" descr="АНЕКДОТЫ ,СТАТУСЫ, ИСТОРИИ... : Группа по интересам. Другое …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5715016"/>
            <a:ext cx="748219" cy="785818"/>
          </a:xfrm>
          <a:prstGeom prst="rect">
            <a:avLst/>
          </a:prstGeom>
          <a:noFill/>
        </p:spPr>
      </p:pic>
      <p:pic>
        <p:nvPicPr>
          <p:cNvPr id="7" name="Picture 8" descr="Фотофунтик приколы картинки фото Фотофунти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5786454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12" descr="Программа дошкольного образования СП Радуга"/>
          <p:cNvPicPr>
            <a:picLocks noChangeAspect="1" noChangeArrowheads="1"/>
          </p:cNvPicPr>
          <p:nvPr/>
        </p:nvPicPr>
        <p:blipFill>
          <a:blip r:embed="rId7"/>
          <a:srcRect r="5628" b="-1"/>
          <a:stretch>
            <a:fillRect/>
          </a:stretch>
        </p:blipFill>
        <p:spPr bwMode="auto">
          <a:xfrm>
            <a:off x="0" y="5643578"/>
            <a:ext cx="1000100" cy="1052737"/>
          </a:xfrm>
          <a:prstGeom prst="rect">
            <a:avLst/>
          </a:prstGeom>
          <a:noFill/>
        </p:spPr>
      </p:pic>
      <p:pic>
        <p:nvPicPr>
          <p:cNvPr id="9" name="Picture 4" descr="6-99 Детские"/>
          <p:cNvPicPr>
            <a:picLocks noChangeAspect="1" noChangeArrowheads="1"/>
          </p:cNvPicPr>
          <p:nvPr/>
        </p:nvPicPr>
        <p:blipFill>
          <a:blip r:embed="rId8" cstate="print"/>
          <a:srcRect r="3015"/>
          <a:stretch>
            <a:fillRect/>
          </a:stretch>
        </p:blipFill>
        <p:spPr bwMode="auto">
          <a:xfrm>
            <a:off x="4357686" y="5715016"/>
            <a:ext cx="1240765" cy="785818"/>
          </a:xfrm>
          <a:prstGeom prst="rect">
            <a:avLst/>
          </a:prstGeom>
          <a:noFill/>
        </p:spPr>
      </p:pic>
      <p:pic>
        <p:nvPicPr>
          <p:cNvPr id="14" name="Picture 2" descr="День рождения &quot;Смайлика&quot; BOOKитека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5286388"/>
            <a:ext cx="1610500" cy="1285884"/>
          </a:xfrm>
          <a:prstGeom prst="rect">
            <a:avLst/>
          </a:prstGeom>
          <a:noFill/>
        </p:spPr>
      </p:pic>
      <p:pic>
        <p:nvPicPr>
          <p:cNvPr id="15" name="Picture 20" descr="пиратский блюз, http://narod.ru/disk/26554670000/39 трамвай .mp3.html - Джаз для детей (на русском языке) - Страница 25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96250" y="5429264"/>
            <a:ext cx="1047750" cy="1047751"/>
          </a:xfrm>
          <a:prstGeom prst="rect">
            <a:avLst/>
          </a:prstGeom>
          <a:noFill/>
        </p:spPr>
      </p:pic>
      <p:pic>
        <p:nvPicPr>
          <p:cNvPr id="16" name="Picture 2" descr="http://static2.insales.ru/images/products/1/5657/5387801/460228900970300217.jpg"/>
          <p:cNvPicPr>
            <a:picLocks noChangeAspect="1" noChangeArrowheads="1"/>
          </p:cNvPicPr>
          <p:nvPr/>
        </p:nvPicPr>
        <p:blipFill>
          <a:blip r:embed="rId11">
            <a:lum bright="70000" contrast="-70000"/>
          </a:blip>
          <a:srcRect/>
          <a:stretch>
            <a:fillRect/>
          </a:stretch>
        </p:blipFill>
        <p:spPr bwMode="auto">
          <a:xfrm>
            <a:off x="642910" y="142852"/>
            <a:ext cx="7786742" cy="2786082"/>
          </a:xfrm>
          <a:prstGeom prst="rect">
            <a:avLst/>
          </a:prstGeom>
          <a:noFill/>
        </p:spPr>
      </p:pic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Продам РИГЕВИД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5572140"/>
            <a:ext cx="1071570" cy="1071570"/>
          </a:xfrm>
          <a:prstGeom prst="rect">
            <a:avLst/>
          </a:prstGeom>
          <a:noFill/>
        </p:spPr>
      </p:pic>
      <p:pic>
        <p:nvPicPr>
          <p:cNvPr id="3" name="Picture 18" descr="marya-foygl - &quot;бабочка&quot; на Яндекс.Фотках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928934"/>
            <a:ext cx="1428760" cy="1902656"/>
          </a:xfrm>
          <a:prstGeom prst="rect">
            <a:avLst/>
          </a:prstGeom>
          <a:noFill/>
        </p:spPr>
      </p:pic>
      <p:pic>
        <p:nvPicPr>
          <p:cNvPr id="5" name="Picture 24" descr="Смайлики - 576576551694 на Sibnet"/>
          <p:cNvPicPr>
            <a:picLocks noChangeAspect="1" noChangeArrowheads="1"/>
          </p:cNvPicPr>
          <p:nvPr/>
        </p:nvPicPr>
        <p:blipFill>
          <a:blip r:embed="rId4"/>
          <a:srcRect r="2817" b="19718"/>
          <a:stretch>
            <a:fillRect/>
          </a:stretch>
        </p:blipFill>
        <p:spPr bwMode="auto">
          <a:xfrm>
            <a:off x="1928794" y="5572140"/>
            <a:ext cx="1297164" cy="1071570"/>
          </a:xfrm>
          <a:prstGeom prst="rect">
            <a:avLst/>
          </a:prstGeom>
          <a:noFill/>
        </p:spPr>
      </p:pic>
      <p:pic>
        <p:nvPicPr>
          <p:cNvPr id="6" name="Picture 28" descr="АНЕКДОТЫ ,СТАТУСЫ, ИСТОРИИ... : Группа по интересам. Другое …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5715016"/>
            <a:ext cx="748219" cy="785818"/>
          </a:xfrm>
          <a:prstGeom prst="rect">
            <a:avLst/>
          </a:prstGeom>
          <a:noFill/>
        </p:spPr>
      </p:pic>
      <p:pic>
        <p:nvPicPr>
          <p:cNvPr id="7" name="Picture 8" descr="Фотофунтик приколы картинки фото Фотофунти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5786454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12" descr="Программа дошкольного образования СП Радуга"/>
          <p:cNvPicPr>
            <a:picLocks noChangeAspect="1" noChangeArrowheads="1"/>
          </p:cNvPicPr>
          <p:nvPr/>
        </p:nvPicPr>
        <p:blipFill>
          <a:blip r:embed="rId7"/>
          <a:srcRect r="5628" b="-1"/>
          <a:stretch>
            <a:fillRect/>
          </a:stretch>
        </p:blipFill>
        <p:spPr bwMode="auto">
          <a:xfrm>
            <a:off x="0" y="5643578"/>
            <a:ext cx="1000100" cy="1052737"/>
          </a:xfrm>
          <a:prstGeom prst="rect">
            <a:avLst/>
          </a:prstGeom>
          <a:noFill/>
        </p:spPr>
      </p:pic>
      <p:pic>
        <p:nvPicPr>
          <p:cNvPr id="9" name="Picture 4" descr="6-99 Детские"/>
          <p:cNvPicPr>
            <a:picLocks noChangeAspect="1" noChangeArrowheads="1"/>
          </p:cNvPicPr>
          <p:nvPr/>
        </p:nvPicPr>
        <p:blipFill>
          <a:blip r:embed="rId8" cstate="print"/>
          <a:srcRect r="3015"/>
          <a:stretch>
            <a:fillRect/>
          </a:stretch>
        </p:blipFill>
        <p:spPr bwMode="auto">
          <a:xfrm>
            <a:off x="4357686" y="5715016"/>
            <a:ext cx="1240765" cy="785818"/>
          </a:xfrm>
          <a:prstGeom prst="rect">
            <a:avLst/>
          </a:prstGeom>
          <a:noFill/>
        </p:spPr>
      </p:pic>
      <p:pic>
        <p:nvPicPr>
          <p:cNvPr id="14" name="Picture 2" descr="День рождения &quot;Смайлика&quot; BOOKитека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5286388"/>
            <a:ext cx="1610500" cy="1285884"/>
          </a:xfrm>
          <a:prstGeom prst="rect">
            <a:avLst/>
          </a:prstGeom>
          <a:noFill/>
        </p:spPr>
      </p:pic>
      <p:pic>
        <p:nvPicPr>
          <p:cNvPr id="15" name="Picture 20" descr="пиратский блюз, http://narod.ru/disk/26554670000/39 трамвай .mp3.html - Джаз для детей (на русском языке) - Страница 25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96250" y="5429264"/>
            <a:ext cx="1047750" cy="1047751"/>
          </a:xfrm>
          <a:prstGeom prst="rect">
            <a:avLst/>
          </a:prstGeom>
          <a:noFill/>
        </p:spPr>
      </p:pic>
      <p:pic>
        <p:nvPicPr>
          <p:cNvPr id="16" name="Picture 2" descr="http://static2.insales.ru/images/products/1/5657/5387801/460228900970300217.jpg"/>
          <p:cNvPicPr>
            <a:picLocks noChangeAspect="1" noChangeArrowheads="1"/>
          </p:cNvPicPr>
          <p:nvPr/>
        </p:nvPicPr>
        <p:blipFill>
          <a:blip r:embed="rId11">
            <a:lum bright="70000" contrast="-70000"/>
          </a:blip>
          <a:srcRect/>
          <a:stretch>
            <a:fillRect/>
          </a:stretch>
        </p:blipFill>
        <p:spPr bwMode="auto">
          <a:xfrm>
            <a:off x="642910" y="142852"/>
            <a:ext cx="7786742" cy="2786082"/>
          </a:xfrm>
          <a:prstGeom prst="rect">
            <a:avLst/>
          </a:prstGeom>
          <a:noFill/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4" name="Picture 6" descr="Ветерок цветок дирижабль с мордашкой 33*17 - купить в интерн…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943" t="5682" r="11475" b="24868"/>
          <a:stretch>
            <a:fillRect/>
          </a:stretch>
        </p:blipFill>
        <p:spPr bwMode="auto">
          <a:xfrm>
            <a:off x="3286116" y="1857364"/>
            <a:ext cx="2571768" cy="3143272"/>
          </a:xfrm>
          <a:prstGeom prst="rect">
            <a:avLst/>
          </a:prstGeom>
          <a:noFill/>
        </p:spPr>
      </p:pic>
      <p:pic>
        <p:nvPicPr>
          <p:cNvPr id="5" name="Picture 4" descr="6-99 Детски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786578" y="3071810"/>
            <a:ext cx="1915089" cy="1176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День рождения &quot;Смайлика&quot; BOOKите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643182"/>
            <a:ext cx="1968390" cy="1571636"/>
          </a:xfrm>
          <a:prstGeom prst="rect">
            <a:avLst/>
          </a:prstGeom>
          <a:noFill/>
        </p:spPr>
      </p:pic>
      <p:pic>
        <p:nvPicPr>
          <p:cNvPr id="7" name="Picture 18" descr="marya-foygl - &quot;бабочка&quot; на Яндекс.Фотках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071942"/>
            <a:ext cx="1714512" cy="2283187"/>
          </a:xfrm>
          <a:prstGeom prst="rect">
            <a:avLst/>
          </a:prstGeom>
          <a:noFill/>
        </p:spPr>
      </p:pic>
      <p:pic>
        <p:nvPicPr>
          <p:cNvPr id="9" name="Picture 20" descr="пиратский блюз, http://narod.ru/disk/26554670000/39 трамвай .mp3.html - Джаз для детей (на русском языке) - Страница 25"/>
          <p:cNvPicPr>
            <a:picLocks noChangeAspect="1" noChangeArrowheads="1" noCrop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000232" y="1285860"/>
            <a:ext cx="1285884" cy="1285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6" descr="Продам РИГЕВИДОН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1357298"/>
            <a:ext cx="1571620" cy="1571620"/>
          </a:xfrm>
          <a:prstGeom prst="rect">
            <a:avLst/>
          </a:prstGeom>
          <a:noFill/>
        </p:spPr>
      </p:pic>
      <p:pic>
        <p:nvPicPr>
          <p:cNvPr id="11" name="Picture 28" descr="АНЕКДОТЫ ,СТАТУСЫ, ИСТОРИИ... : Группа по интересам. Другое …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00496" y="5357826"/>
            <a:ext cx="1020298" cy="1071570"/>
          </a:xfrm>
          <a:prstGeom prst="rect">
            <a:avLst/>
          </a:prstGeom>
          <a:noFill/>
        </p:spPr>
      </p:pic>
      <p:pic>
        <p:nvPicPr>
          <p:cNvPr id="15" name="Picture 18" descr="marya-foygl - &quot;бабочка&quot; на Яндекс.Фотках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357694"/>
            <a:ext cx="1624750" cy="2163652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214282" y="214291"/>
            <a:ext cx="87154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mpact" pitchFamily="34" charset="0"/>
              </a:rPr>
              <a:t>Мы гордимся вами, дети</a:t>
            </a: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mpact" pitchFamily="34" charset="0"/>
              </a:rPr>
              <a:t>!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mpact" pitchFamily="34" charset="0"/>
              </a:rPr>
              <a:t>  И </a:t>
            </a:r>
            <a:r>
              <a:rPr lang="ru-RU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mpact" pitchFamily="34" charset="0"/>
              </a:rPr>
              <a:t>надеемся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Impact" pitchFamily="34" charset="0"/>
              </a:rPr>
              <a:t> на вас! Провожая по планете в добрый путь и в первый класс.</a:t>
            </a: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ic2.insales.ru/images/products/1/5657/5387801/460228900970300217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714348" y="2500306"/>
            <a:ext cx="7822864" cy="342902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http://yandex.ru/yandsearch?lr</a:t>
            </a:r>
            <a:endParaRPr lang="ru-RU" sz="28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http://yandex.ru/yandsearch?text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206199" y="214290"/>
            <a:ext cx="93501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Impact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85728"/>
            <a:ext cx="82868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 pitchFamily="34" charset="0"/>
              </a:rPr>
              <a:t>Использованные изображения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DBF5F9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40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До свиданья, детский сад!</vt:lpstr>
      <vt:lpstr>Презентация PowerPoint</vt:lpstr>
      <vt:lpstr>Презентация PowerPoint</vt:lpstr>
      <vt:lpstr>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Катюша</dc:creator>
  <cp:lastModifiedBy>admin</cp:lastModifiedBy>
  <cp:revision>30</cp:revision>
  <dcterms:created xsi:type="dcterms:W3CDTF">2015-02-15T07:13:56Z</dcterms:created>
  <dcterms:modified xsi:type="dcterms:W3CDTF">2015-02-16T18:43:43Z</dcterms:modified>
</cp:coreProperties>
</file>