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>
        <p:scale>
          <a:sx n="116" d="100"/>
          <a:sy n="116" d="100"/>
        </p:scale>
        <p:origin x="-154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llday2.com/index.php?newsid=52728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ihi.ru/2013/03/01/142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Пункт 1</a:t>
            </a:r>
          </a:p>
          <a:p>
            <a:r>
              <a:rPr lang="ru-RU" dirty="0" smtClean="0"/>
              <a:t>Пункт 2</a:t>
            </a:r>
          </a:p>
          <a:p>
            <a:r>
              <a:rPr lang="ru-RU" dirty="0" smtClean="0"/>
              <a:t>Пункт 3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Пункт 1</a:t>
            </a:r>
          </a:p>
          <a:p>
            <a:r>
              <a:rPr lang="ru-RU" dirty="0" smtClean="0"/>
              <a:t>Пункт 2</a:t>
            </a:r>
          </a:p>
          <a:p>
            <a:r>
              <a:rPr lang="ru-RU" dirty="0" smtClean="0"/>
              <a:t>Пункт 3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изображения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3"/>
              </a:rPr>
              <a:t>http://allday2.com/index.php?newsid=527280</a:t>
            </a:r>
            <a:endParaRPr lang="ru-RU" dirty="0" smtClean="0"/>
          </a:p>
          <a:p>
            <a:r>
              <a:rPr lang="en-US" dirty="0" smtClean="0"/>
              <a:t>http://www.liveinternet.ru/tags/%E2%E5%F1%ED%E0+%F4%EE%F2%EE/</a:t>
            </a:r>
            <a:endParaRPr lang="ru-RU" dirty="0" smtClean="0"/>
          </a:p>
          <a:p>
            <a:r>
              <a:rPr lang="en-US" dirty="0" smtClean="0"/>
              <a:t>http://www.gazeta.ru/science/2013/03/20_kz_5110445.shtml</a:t>
            </a:r>
            <a:endParaRPr lang="ru-RU" dirty="0" smtClean="0"/>
          </a:p>
          <a:p>
            <a:r>
              <a:rPr lang="en-US" sz="2800" smtClean="0">
                <a:hlinkClick r:id="rId4"/>
              </a:rPr>
              <a:t>http://www.liveinternet.ru/tags/%E2%E5%F1%ED%E0+%F4%EE%F2%EE/</a:t>
            </a:r>
            <a:endParaRPr lang="en-US" sz="2800" dirty="0" smtClean="0">
              <a:hlinkClick r:id="rId4"/>
            </a:endParaRPr>
          </a:p>
          <a:p>
            <a:pPr lvl="8" algn="r">
              <a:buNone/>
            </a:pPr>
            <a:endParaRPr lang="ru-RU" sz="1900" b="1" dirty="0" smtClean="0"/>
          </a:p>
          <a:p>
            <a:pPr lvl="8" algn="r">
              <a:buNone/>
            </a:pPr>
            <a:endParaRPr lang="ru-RU" sz="1900" b="1" dirty="0" smtClean="0"/>
          </a:p>
          <a:p>
            <a:pPr lvl="8" algn="r">
              <a:buNone/>
            </a:pPr>
            <a:r>
              <a:rPr lang="ru-RU" sz="1900" b="1" dirty="0" smtClean="0"/>
              <a:t>Автор: Исмагилова Ольга Александровна</a:t>
            </a:r>
          </a:p>
          <a:p>
            <a:pPr lvl="8" algn="r">
              <a:buNone/>
            </a:pPr>
            <a:r>
              <a:rPr lang="ru-RU" sz="1900" b="1" dirty="0" smtClean="0"/>
              <a:t>Воспитатель МДОБУ </a:t>
            </a:r>
            <a:r>
              <a:rPr lang="ru-RU" sz="1900" b="1" dirty="0" err="1" smtClean="0"/>
              <a:t>д\с</a:t>
            </a:r>
            <a:r>
              <a:rPr lang="ru-RU" sz="1900" b="1" dirty="0" smtClean="0"/>
              <a:t> №2 с. Инзер</a:t>
            </a:r>
          </a:p>
          <a:p>
            <a:pPr lvl="8" algn="r">
              <a:buNone/>
            </a:pPr>
            <a:endParaRPr lang="ru-RU" sz="1900" b="1" dirty="0" smtClean="0"/>
          </a:p>
          <a:p>
            <a:pPr lvl="8" algn="r">
              <a:buNone/>
            </a:pPr>
            <a:r>
              <a:rPr lang="ru-RU" sz="1900" b="1" dirty="0" smtClean="0"/>
              <a:t>2015 год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51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Использованные изображения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admin</cp:lastModifiedBy>
  <cp:revision>10</cp:revision>
  <dcterms:created xsi:type="dcterms:W3CDTF">2015-02-11T07:53:08Z</dcterms:created>
  <dcterms:modified xsi:type="dcterms:W3CDTF">2015-02-13T09:34:09Z</dcterms:modified>
</cp:coreProperties>
</file>