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05" autoAdjust="0"/>
  </p:normalViewPr>
  <p:slideViewPr>
    <p:cSldViewPr>
      <p:cViewPr>
        <p:scale>
          <a:sx n="123" d="100"/>
          <a:sy n="123" d="100"/>
        </p:scale>
        <p:origin x="-129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Шаблоны презентаций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852936"/>
            <a:ext cx="5830416" cy="1728192"/>
          </a:xfrm>
        </p:spPr>
        <p:txBody>
          <a:bodyPr/>
          <a:lstStyle/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85184"/>
            <a:ext cx="5832648" cy="792088"/>
          </a:xfrm>
        </p:spPr>
        <p:txBody>
          <a:bodyPr/>
          <a:lstStyle/>
          <a:p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аблоны презентаци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аблоны презентаций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3" y="0"/>
            <a:ext cx="9161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Шаблоны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Шаблоны презентаций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Шаблоны презентаций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Шаблоны презентаций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Ссылка на источник: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http</a:t>
            </a:r>
            <a:r>
              <a:rPr lang="en-US" dirty="0">
                <a:solidFill>
                  <a:srgbClr val="006600"/>
                </a:solidFill>
              </a:rPr>
              <a:t>://s54.radikal.ru/i146/1008/ae/7aaac723292d.png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10</cp:revision>
  <dcterms:created xsi:type="dcterms:W3CDTF">2015-02-10T16:02:27Z</dcterms:created>
  <dcterms:modified xsi:type="dcterms:W3CDTF">2015-02-11T07:55:43Z</dcterms:modified>
</cp:coreProperties>
</file>