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6F87-DC59-4657-B16A-9C23A14626D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9247-C656-48C2-BAD8-18632628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Users\Fu\Downloads\zvuk-zvon_bokalov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u\Downloads\chokane_hrustalem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u\Downloads\zvuk-zvon_bokalov.mp3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img_url=http://mediasubs.ru/group/uploads/uc/uchimsya-delat-vse-sami/image2/YzZiMy00M.jpg&amp;uinfo=sw-1366-sh-768-ww-1335-wh-584-pd-1-wp-16x9_1366x768&amp;_=1423418870336&amp;viewport=wide&amp;p=5&amp;text=%D0%B8%D0%B7%D0%B4%D0%B5%D0%BB%D0%B8%D1%8F%20%D0%B8%D0%B7%20%D1%81%D1%82%D0%B5%D0%BA%D0%BB%D0%B0%20%D1%84%D0%BE%D1%82%D0%BE&amp;noreask=1&amp;pos=176&amp;rpt=simage&amp;lr=21622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noise.podst.ru/?s=%D0%B1%D0%BE%D0%BA%D0%B0%D0%BB" TargetMode="External"/><Relationship Id="rId4" Type="http://schemas.openxmlformats.org/officeDocument/2006/relationships/hyperlink" Target="%D0%BE%D1%82%D0%BE&amp;noreask=1&amp;pos=176&amp;rpt=simage&amp;lr=216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Документы Лариса\рамки и фоны\10.jpg"/>
          <p:cNvPicPr/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5901" t="3801" r="6688" b="38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</p:pic>
      <p:sp>
        <p:nvSpPr>
          <p:cNvPr id="11" name="TextBox 10"/>
          <p:cNvSpPr txBox="1"/>
          <p:nvPr/>
        </p:nvSpPr>
        <p:spPr>
          <a:xfrm>
            <a:off x="4355976" y="573325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подзаголовок    слайда</a:t>
            </a:r>
            <a:endParaRPr lang="ru-RU" sz="2400" dirty="0">
              <a:solidFill>
                <a:schemeClr val="tx2">
                  <a:lumMod val="90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764704"/>
            <a:ext cx="64807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Segoe UI Emoji" pitchFamily="34" charset="0"/>
                <a:cs typeface="Angsana New" pitchFamily="18" charset="-34"/>
              </a:rPr>
              <a:t>С Т Е К Л О</a:t>
            </a:r>
            <a:endParaRPr lang="ru-RU" sz="7200" b="1" dirty="0">
              <a:ln w="11430">
                <a:prstDash val="lgDashDotDot"/>
              </a:ln>
              <a:solidFill>
                <a:schemeClr val="bg2">
                  <a:lumMod val="9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  <a:ea typeface="Segoe UI Emoji" pitchFamily="34" charset="0"/>
              <a:cs typeface="Angsana New" pitchFamily="18" charset="-34"/>
            </a:endParaRPr>
          </a:p>
        </p:txBody>
      </p:sp>
      <p:pic>
        <p:nvPicPr>
          <p:cNvPr id="14" name="Рисунок 13" descr="16. Знаете ли вы, что...?/TRT - РУССКИЙ"/>
          <p:cNvPicPr/>
          <p:nvPr/>
        </p:nvPicPr>
        <p:blipFill>
          <a:blip r:embed="rId4" cstate="print"/>
          <a:srcRect t="31622" r="602"/>
          <a:stretch>
            <a:fillRect/>
          </a:stretch>
        </p:blipFill>
        <p:spPr bwMode="auto">
          <a:xfrm>
            <a:off x="1475656" y="2348880"/>
            <a:ext cx="5904656" cy="3269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zvuk-zvon_bokal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83568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tx2">
                <a:lumMod val="20000"/>
                <a:lumOff val="8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6056" y="609329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 Comic Sans MS"/>
              </a:rPr>
              <a:t>Подзаголовок слайда</a:t>
            </a:r>
            <a:endParaRPr lang="ru-RU" sz="2400" dirty="0">
              <a:solidFill>
                <a:schemeClr val="accent1"/>
              </a:solidFill>
              <a:latin typeface=" Comic Sans MS"/>
            </a:endParaRPr>
          </a:p>
        </p:txBody>
      </p:sp>
      <p:pic>
        <p:nvPicPr>
          <p:cNvPr id="9" name="Рисунок 8" descr="Дневник AZADA : LiveInternet - Российский Сервис Онлайн-Дневников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844824"/>
            <a:ext cx="6624736" cy="41090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Прямоугольник 9"/>
          <p:cNvSpPr/>
          <p:nvPr/>
        </p:nvSpPr>
        <p:spPr>
          <a:xfrm>
            <a:off x="1619672" y="404665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Segoe UI Emoji" pitchFamily="34" charset="0"/>
                <a:cs typeface="Angsana New" pitchFamily="18" charset="-34"/>
              </a:rPr>
              <a:t>С Т Е К Л О</a:t>
            </a:r>
            <a:endParaRPr lang="ru-RU" sz="7200" b="1" dirty="0">
              <a:ln w="11430">
                <a:prstDash val="lgDashDotDot"/>
              </a:ln>
              <a:solidFill>
                <a:schemeClr val="bg2">
                  <a:lumMod val="9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  <a:ea typeface="Segoe UI Emoji" pitchFamily="34" charset="0"/>
              <a:cs typeface="Angsana New" pitchFamily="18" charset="-34"/>
            </a:endParaRPr>
          </a:p>
        </p:txBody>
      </p:sp>
      <p:pic>
        <p:nvPicPr>
          <p:cNvPr id="6" name="chokane_hrustale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теклянные и зеркальные изделия для интерьера в Днепропетровске"/>
          <p:cNvPicPr/>
          <p:nvPr/>
        </p:nvPicPr>
        <p:blipFill>
          <a:blip r:embed="rId3" cstate="print"/>
          <a:srcRect l="27950" t="10101" r="22437" b="237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691680" y="764704"/>
            <a:ext cx="56886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ea typeface="Segoe UI Emoji" pitchFamily="34" charset="0"/>
                <a:cs typeface="Angsana New" pitchFamily="18" charset="-34"/>
              </a:rPr>
              <a:t>СТЕКЛО</a:t>
            </a:r>
            <a:endParaRPr lang="ru-RU" sz="8000" b="1" cap="none" spc="0" dirty="0">
              <a:ln w="11430">
                <a:prstDash val="lgDashDotDot"/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  <a:ea typeface="Segoe UI Emoji" pitchFamily="34" charset="0"/>
              <a:cs typeface="Angsana New" pitchFamily="18" charset="-34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5445224"/>
            <a:ext cx="51845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2800" cap="none" spc="50" dirty="0" smtClean="0">
                <a:ln w="11430"/>
                <a:solidFill>
                  <a:schemeClr val="tx2"/>
                </a:solidFill>
                <a:latin typeface=" Comic Sans MS"/>
              </a:rPr>
              <a:t>Подзаголовок слайда</a:t>
            </a:r>
            <a:endParaRPr lang="ru-RU" sz="2800" cap="none" spc="50" dirty="0">
              <a:ln w="11430"/>
              <a:solidFill>
                <a:schemeClr val="tx2"/>
              </a:solidFill>
            </a:endParaRPr>
          </a:p>
        </p:txBody>
      </p:sp>
      <p:pic>
        <p:nvPicPr>
          <p:cNvPr id="5" name="zvuk-zvon_bokal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>
                <a:alpha val="62000"/>
              </a:srgbClr>
            </a:gs>
            <a:gs pos="37000">
              <a:srgbClr val="D4DEFF">
                <a:alpha val="82000"/>
              </a:srgbClr>
            </a:gs>
            <a:gs pos="83000">
              <a:srgbClr val="D4DEFF"/>
            </a:gs>
            <a:gs pos="100000">
              <a:srgbClr val="96AB94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971550" y="188913"/>
            <a:ext cx="72009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i="1" dirty="0" smtClean="0">
                <a:solidFill>
                  <a:srgbClr val="FFCC00"/>
                </a:solidFill>
              </a:rPr>
              <a:t> </a:t>
            </a:r>
            <a:r>
              <a:rPr lang="ru-RU" sz="1600" dirty="0" smtClean="0">
                <a:solidFill>
                  <a:srgbClr val="FFCC00"/>
                </a:solidFill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916832"/>
            <a:ext cx="13681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П.1</a:t>
            </a:r>
          </a:p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П.2</a:t>
            </a:r>
          </a:p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П.3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Стеклянные и зеркальные изделия для интерьера в Днепропетровске"/>
          <p:cNvPicPr/>
          <p:nvPr/>
        </p:nvPicPr>
        <p:blipFill>
          <a:blip r:embed="rId2" cstate="print"/>
          <a:srcRect l="19151" r="12499"/>
          <a:stretch>
            <a:fillRect/>
          </a:stretch>
        </p:blipFill>
        <p:spPr bwMode="auto">
          <a:xfrm>
            <a:off x="0" y="0"/>
            <a:ext cx="1115616" cy="6858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  <a:alpha val="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accent5">
                <a:lumMod val="20000"/>
                <a:lumOff val="8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971550" y="188912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CC00"/>
                </a:solidFill>
              </a:rPr>
              <a:t> </a:t>
            </a:r>
            <a:r>
              <a:rPr lang="ru-RU" sz="2800" dirty="0" smtClean="0">
                <a:solidFill>
                  <a:srgbClr val="FFCC00"/>
                </a:solidFill>
              </a:rPr>
              <a:t>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1196752"/>
            <a:ext cx="11865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omic Sans MS" pitchFamily="66" charset="0"/>
              </a:rPr>
              <a:t>П.1</a:t>
            </a:r>
          </a:p>
          <a:p>
            <a:r>
              <a:rPr lang="ru-RU" sz="4000" b="1" dirty="0" smtClean="0">
                <a:solidFill>
                  <a:schemeClr val="accent1"/>
                </a:solidFill>
                <a:latin typeface="Comic Sans MS" pitchFamily="66" charset="0"/>
              </a:rPr>
              <a:t>П.2</a:t>
            </a:r>
          </a:p>
          <a:p>
            <a:r>
              <a:rPr lang="ru-RU" sz="4000" b="1" dirty="0" smtClean="0">
                <a:solidFill>
                  <a:schemeClr val="accent1"/>
                </a:solidFill>
                <a:latin typeface="Comic Sans MS" pitchFamily="66" charset="0"/>
              </a:rPr>
              <a:t>П.3</a:t>
            </a:r>
            <a:endParaRPr lang="ru-RU" sz="40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Стеклянные и зеркальные изделия для интерьера в Днепропетровске"/>
          <p:cNvPicPr/>
          <p:nvPr/>
        </p:nvPicPr>
        <p:blipFill>
          <a:blip r:embed="rId2" cstate="print"/>
          <a:srcRect l="19151" r="12499"/>
          <a:stretch>
            <a:fillRect/>
          </a:stretch>
        </p:blipFill>
        <p:spPr bwMode="auto">
          <a:xfrm>
            <a:off x="0" y="0"/>
            <a:ext cx="899592" cy="6858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  <a:alpha val="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bg1">
                <a:tint val="80000"/>
                <a:satMod val="300000"/>
              </a:schemeClr>
            </a:gs>
            <a:gs pos="0">
              <a:schemeClr val="accent5">
                <a:lumMod val="20000"/>
                <a:lumOff val="8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971550" y="188912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CC00"/>
                </a:solidFill>
              </a:rPr>
              <a:t> </a:t>
            </a:r>
            <a:r>
              <a:rPr lang="ru-RU" sz="2800" dirty="0" smtClean="0">
                <a:solidFill>
                  <a:srgbClr val="FFCC00"/>
                </a:solidFill>
              </a:rPr>
              <a:t>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1196752"/>
            <a:ext cx="74046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omic Sans MS" pitchFamily="66" charset="0"/>
              </a:rPr>
              <a:t>И</a:t>
            </a:r>
            <a:r>
              <a:rPr lang="ru-RU" sz="4000" dirty="0" smtClean="0">
                <a:solidFill>
                  <a:schemeClr val="accent1"/>
                </a:solidFill>
                <a:latin typeface="Comic Sans MS" pitchFamily="66" charset="0"/>
              </a:rPr>
              <a:t>спользованные ресурсы:</a:t>
            </a:r>
          </a:p>
          <a:p>
            <a:endParaRPr lang="ru-RU" sz="40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endParaRPr lang="ru-RU" sz="40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endParaRPr lang="ru-RU" sz="4000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endParaRPr lang="ru-RU" sz="40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Стеклянные и зеркальные изделия для интерьера в Днепропетровске"/>
          <p:cNvPicPr/>
          <p:nvPr/>
        </p:nvPicPr>
        <p:blipFill>
          <a:blip r:embed="rId2" cstate="print"/>
          <a:srcRect l="19151" r="12499"/>
          <a:stretch>
            <a:fillRect/>
          </a:stretch>
        </p:blipFill>
        <p:spPr bwMode="auto">
          <a:xfrm>
            <a:off x="0" y="0"/>
            <a:ext cx="899592" cy="6858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619672" y="1720840"/>
            <a:ext cx="64807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>
              <a:hlinkClick r:id="rId3"/>
            </a:endParaRPr>
          </a:p>
          <a:p>
            <a:r>
              <a:rPr lang="ru-RU" u="sng" dirty="0" smtClean="0">
                <a:hlinkClick r:id="rId3"/>
              </a:rPr>
              <a:t>http://yandex.ru/images/search?img_url=http%3A%2F%2Fmediasubs.ru%2Fgroup%2Fuploads%2Fuc%2Fuchimsya-delat-vse-sami%2Fimage2%2FYzZiMy00M.jpg&amp;uinfo=sw-1366-sh-768-ww-1335-wh-584-pd-1-wp-16x9_1366x768&amp;_=1423418870336&amp;viewport=wide&amp;p=5&amp;text=%D0%B8%D0%B7%D0%B4%D0%B5%D0%BB%D0%B8%D1%8F%20%D0%B8%D0%B7%20%D1%81%D1%82%D0%B5%D0%BA%D0%BB%D0%B0%20%D1%84</a:t>
            </a:r>
            <a:r>
              <a:rPr lang="ru-RU" u="sng" dirty="0" smtClean="0">
                <a:hlinkClick r:id="rId4" action="ppaction://hlinkfile"/>
              </a:rPr>
              <a:t>%D0%BE%D1%82%D0%BE&amp;noreask=1&amp;pos=176&amp;rpt=simage&amp;lr=21622</a:t>
            </a:r>
            <a:r>
              <a:rPr lang="ru-RU" u="sng" dirty="0" smtClean="0"/>
              <a:t> -</a:t>
            </a:r>
            <a:r>
              <a:rPr lang="ru-RU" dirty="0" smtClean="0"/>
              <a:t> картинки</a:t>
            </a:r>
          </a:p>
          <a:p>
            <a:endParaRPr lang="ru-RU" u="sng" dirty="0" smtClean="0"/>
          </a:p>
          <a:p>
            <a:r>
              <a:rPr lang="en-US" u="sng" dirty="0" smtClean="0">
                <a:hlinkClick r:id="rId5"/>
              </a:rPr>
              <a:t>http://noise.podst.ru/?s=%D0%B1%D0%BE%D0%BA%D0%B0%D0%BB</a:t>
            </a:r>
            <a:r>
              <a:rPr lang="ru-RU" u="sng" dirty="0" smtClean="0"/>
              <a:t> -</a:t>
            </a:r>
            <a:r>
              <a:rPr lang="ru-RU" dirty="0" smtClean="0"/>
              <a:t> </a:t>
            </a:r>
            <a:r>
              <a:rPr lang="ru-RU" dirty="0" err="1" smtClean="0"/>
              <a:t>шумотека</a:t>
            </a:r>
            <a:endParaRPr lang="ru-RU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rgbClr val="1D4576"/>
      </a:dk1>
      <a:lt1>
        <a:srgbClr val="548DD4"/>
      </a:lt1>
      <a:dk2>
        <a:srgbClr val="DCE8F6"/>
      </a:dk2>
      <a:lt2>
        <a:srgbClr val="DCE8F6"/>
      </a:lt2>
      <a:accent1>
        <a:srgbClr val="F2F2F2"/>
      </a:accent1>
      <a:accent2>
        <a:srgbClr val="F2DCD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49</Words>
  <Application>Microsoft Office PowerPoint</Application>
  <PresentationFormat>Экран (4:3)</PresentationFormat>
  <Paragraphs>26</Paragraphs>
  <Slides>6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admin</cp:lastModifiedBy>
  <cp:revision>53</cp:revision>
  <dcterms:created xsi:type="dcterms:W3CDTF">2015-01-29T17:40:12Z</dcterms:created>
  <dcterms:modified xsi:type="dcterms:W3CDTF">2015-02-10T08:43:46Z</dcterms:modified>
</cp:coreProperties>
</file>