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E9AD-5639-4B30-A999-4A238094EF55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3E1FD-E4F4-485E-A7DD-D84057796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2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E1FD-E4F4-485E-A7DD-D84057796AA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3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artiny.ucoz.ru/photo/animacii/babochki/babochka_blestjashhimi_kryljami/175-0-3985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hyperlink" Target="http://blogs.privet.ru/community/radosti/47720506" TargetMode="External"/><Relationship Id="rId5" Type="http://schemas.openxmlformats.org/officeDocument/2006/relationships/image" Target="../media/image34.gif"/><Relationship Id="rId10" Type="http://schemas.openxmlformats.org/officeDocument/2006/relationships/hyperlink" Target="http://open.az/razvlechenija/kartinki/print:page,1,32096-animacija-babochki.html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forum.mamusik.ru/forum/user/1942?from=9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78488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Весенние   цветы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4" descr="http://static.playcast.ru/uploads/2013/11/15/65769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01872">
            <a:off x="6117398" y="2498499"/>
            <a:ext cx="2331560" cy="2274693"/>
          </a:xfrm>
          <a:prstGeom prst="rect">
            <a:avLst/>
          </a:prstGeom>
          <a:noFill/>
        </p:spPr>
      </p:pic>
      <p:pic>
        <p:nvPicPr>
          <p:cNvPr id="7" name="Picture 4" descr="http://static.playcast.ru/uploads/2013/11/15/65769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455989" cy="239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978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73623"/>
            <a:ext cx="2520280" cy="3384377"/>
          </a:xfrm>
          <a:prstGeom prst="rect">
            <a:avLst/>
          </a:prstGeom>
        </p:spPr>
      </p:pic>
      <p:pic>
        <p:nvPicPr>
          <p:cNvPr id="5" name="Рисунок 4" descr="339778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5157" y="55003"/>
            <a:ext cx="2338649" cy="2605923"/>
          </a:xfrm>
          <a:prstGeom prst="rect">
            <a:avLst/>
          </a:prstGeom>
        </p:spPr>
      </p:pic>
      <p:pic>
        <p:nvPicPr>
          <p:cNvPr id="6" name="Рисунок 5" descr="339784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504843"/>
            <a:ext cx="4427984" cy="2353157"/>
          </a:xfrm>
          <a:prstGeom prst="rect">
            <a:avLst/>
          </a:prstGeom>
        </p:spPr>
      </p:pic>
      <p:pic>
        <p:nvPicPr>
          <p:cNvPr id="11266" name="Picture 2" descr="http://www.yoursmiles.org/gsmile/butterfly/g0605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731363">
            <a:off x="7369496" y="3433383"/>
            <a:ext cx="1422550" cy="990095"/>
          </a:xfrm>
          <a:prstGeom prst="rect">
            <a:avLst/>
          </a:prstGeom>
          <a:noFill/>
        </p:spPr>
      </p:pic>
      <p:pic>
        <p:nvPicPr>
          <p:cNvPr id="11268" name="Picture 4" descr="http://s.rimg.info/a3573bcdda294d37a9bba822a3ab77e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34483">
            <a:off x="1996643" y="1863302"/>
            <a:ext cx="1135282" cy="1071422"/>
          </a:xfrm>
          <a:prstGeom prst="rect">
            <a:avLst/>
          </a:prstGeom>
          <a:noFill/>
        </p:spPr>
      </p:pic>
      <p:pic>
        <p:nvPicPr>
          <p:cNvPr id="9" name="Picture 2" descr="http://static.playcast.ru/uploads/2013/11/15/657691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931639">
            <a:off x="2843935" y="4895381"/>
            <a:ext cx="1430421" cy="139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978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708920"/>
            <a:ext cx="1941580" cy="3901448"/>
          </a:xfrm>
          <a:prstGeom prst="rect">
            <a:avLst/>
          </a:prstGeom>
        </p:spPr>
      </p:pic>
      <p:pic>
        <p:nvPicPr>
          <p:cNvPr id="4" name="Рисунок 3" descr="30509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000333" cy="2520280"/>
          </a:xfrm>
          <a:prstGeom prst="rect">
            <a:avLst/>
          </a:prstGeom>
        </p:spPr>
      </p:pic>
      <p:pic>
        <p:nvPicPr>
          <p:cNvPr id="8194" name="Picture 2" descr="http://i2.glitter-graphics.org/pub/1063/1063862etmec3apf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346507">
            <a:off x="605638" y="4834387"/>
            <a:ext cx="1282480" cy="1349979"/>
          </a:xfrm>
          <a:prstGeom prst="rect">
            <a:avLst/>
          </a:prstGeom>
          <a:noFill/>
        </p:spPr>
      </p:pic>
      <p:pic>
        <p:nvPicPr>
          <p:cNvPr id="8196" name="Picture 4" descr="http://img12.proshkolu.ru/content/media/pic/std/5000000/4180000/4179492-d6c83e00662f80e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393772">
            <a:off x="6710614" y="725639"/>
            <a:ext cx="1808616" cy="149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977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573016"/>
            <a:ext cx="2133785" cy="2969009"/>
          </a:xfrm>
          <a:prstGeom prst="rect">
            <a:avLst/>
          </a:prstGeom>
        </p:spPr>
      </p:pic>
      <p:pic>
        <p:nvPicPr>
          <p:cNvPr id="3" name="Рисунок 2" descr="33978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0"/>
            <a:ext cx="2599795" cy="3483726"/>
          </a:xfrm>
          <a:prstGeom prst="rect">
            <a:avLst/>
          </a:prstGeom>
        </p:spPr>
      </p:pic>
      <p:pic>
        <p:nvPicPr>
          <p:cNvPr id="4" name="Рисунок 3" descr="33978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2693773" cy="3429000"/>
          </a:xfrm>
          <a:prstGeom prst="rect">
            <a:avLst/>
          </a:prstGeom>
        </p:spPr>
      </p:pic>
      <p:pic>
        <p:nvPicPr>
          <p:cNvPr id="6146" name="Picture 2" descr="http://szepvolgyiadri.ucoz.hu/ANIMACIOK/PILLANGOS/p1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84596">
            <a:off x="7228627" y="5087815"/>
            <a:ext cx="1485900" cy="1228726"/>
          </a:xfrm>
          <a:prstGeom prst="rect">
            <a:avLst/>
          </a:prstGeom>
          <a:noFill/>
        </p:spPr>
      </p:pic>
      <p:pic>
        <p:nvPicPr>
          <p:cNvPr id="6148" name="Picture 4" descr="http://szepvolgyiadri.ucoz.hu/ANIMACIOK/PILLANGOS/p1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09098">
            <a:off x="616470" y="5054031"/>
            <a:ext cx="1485900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978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75856" cy="3121423"/>
          </a:xfrm>
          <a:prstGeom prst="rect">
            <a:avLst/>
          </a:prstGeom>
        </p:spPr>
      </p:pic>
      <p:pic>
        <p:nvPicPr>
          <p:cNvPr id="3" name="Рисунок 2" descr="33978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725144"/>
            <a:ext cx="5004049" cy="2132856"/>
          </a:xfrm>
          <a:prstGeom prst="rect">
            <a:avLst/>
          </a:prstGeom>
        </p:spPr>
      </p:pic>
      <p:pic>
        <p:nvPicPr>
          <p:cNvPr id="5" name="Рисунок 4" descr="33978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917554"/>
            <a:ext cx="2248861" cy="1940446"/>
          </a:xfrm>
          <a:prstGeom prst="rect">
            <a:avLst/>
          </a:prstGeom>
        </p:spPr>
      </p:pic>
      <p:pic>
        <p:nvPicPr>
          <p:cNvPr id="4098" name="Picture 2" descr="http://s61.radikal.ru/i174/1302/fe/10ebcc1a393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53384">
            <a:off x="7081754" y="3295152"/>
            <a:ext cx="1895872" cy="1184920"/>
          </a:xfrm>
          <a:prstGeom prst="rect">
            <a:avLst/>
          </a:prstGeom>
          <a:noFill/>
        </p:spPr>
      </p:pic>
      <p:pic>
        <p:nvPicPr>
          <p:cNvPr id="4100" name="Picture 4" descr="http://img3.proshkolu.ru/content/media/pic/std/3000000/2766000/2765764-d216b855b496c9ab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823162">
            <a:off x="1770273" y="3448122"/>
            <a:ext cx="1116450" cy="1102667"/>
          </a:xfrm>
          <a:prstGeom prst="rect">
            <a:avLst/>
          </a:prstGeom>
          <a:noFill/>
        </p:spPr>
      </p:pic>
      <p:pic>
        <p:nvPicPr>
          <p:cNvPr id="4102" name="Picture 6" descr="http://img0.liveinternet.ru/images/attach/b/1/2364/2364256_7210807_6050417_5625708_babochk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91148">
            <a:off x="3223828" y="628950"/>
            <a:ext cx="1347889" cy="81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978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15158">
            <a:off x="-151796" y="245489"/>
            <a:ext cx="3348377" cy="2382132"/>
          </a:xfrm>
          <a:prstGeom prst="rect">
            <a:avLst/>
          </a:prstGeom>
        </p:spPr>
      </p:pic>
      <p:pic>
        <p:nvPicPr>
          <p:cNvPr id="3" name="Рисунок 2" descr="305088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7293" y="3823844"/>
            <a:ext cx="2766707" cy="3034156"/>
          </a:xfrm>
          <a:prstGeom prst="rect">
            <a:avLst/>
          </a:prstGeom>
        </p:spPr>
      </p:pic>
      <p:pic>
        <p:nvPicPr>
          <p:cNvPr id="2050" name="Picture 2" descr="http://animaciatop.ru/pictures/miniatury/thumb/miniaturi-14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780928"/>
            <a:ext cx="1714500" cy="1714500"/>
          </a:xfrm>
          <a:prstGeom prst="rect">
            <a:avLst/>
          </a:prstGeom>
          <a:noFill/>
        </p:spPr>
      </p:pic>
      <p:pic>
        <p:nvPicPr>
          <p:cNvPr id="2054" name="Picture 6" descr="http://uistoka.com/public/gift/38/19/191f_0c0c.gif?c=2a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085184"/>
            <a:ext cx="1275606" cy="1275607"/>
          </a:xfrm>
          <a:prstGeom prst="rect">
            <a:avLst/>
          </a:prstGeom>
          <a:noFill/>
        </p:spPr>
      </p:pic>
      <p:pic>
        <p:nvPicPr>
          <p:cNvPr id="2056" name="Picture 8" descr="http://www.punjabigraphics.com/br/images/47/borboletas1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668070">
            <a:off x="3373553" y="543275"/>
            <a:ext cx="948722" cy="831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978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403" y="3759917"/>
            <a:ext cx="4149597" cy="3098083"/>
          </a:xfrm>
          <a:prstGeom prst="rect">
            <a:avLst/>
          </a:prstGeom>
        </p:spPr>
      </p:pic>
      <p:pic>
        <p:nvPicPr>
          <p:cNvPr id="26626" name="Picture 2" descr="http://img3.proshkolu.ru/content/media/pic/std/2000000/1818000/1817505-43e6e256e866fe7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47758">
            <a:off x="315420" y="4622811"/>
            <a:ext cx="1692678" cy="1636067"/>
          </a:xfrm>
          <a:prstGeom prst="rect">
            <a:avLst/>
          </a:prstGeom>
          <a:noFill/>
        </p:spPr>
      </p:pic>
      <p:pic>
        <p:nvPicPr>
          <p:cNvPr id="26628" name="Picture 4" descr="http://img0.liveinternet.ru/images/attach/c/5/88/771/88771324_b_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132856"/>
            <a:ext cx="1368152" cy="1363929"/>
          </a:xfrm>
          <a:prstGeom prst="rect">
            <a:avLst/>
          </a:prstGeom>
          <a:noFill/>
        </p:spPr>
      </p:pic>
      <p:pic>
        <p:nvPicPr>
          <p:cNvPr id="26630" name="Picture 6" descr="http://www.prieteni.ro/uploads/albumfoto/515486_i12621899_98699_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67568">
            <a:off x="424638" y="295872"/>
            <a:ext cx="1592348" cy="142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97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5498" y="3717032"/>
            <a:ext cx="3898364" cy="3140968"/>
          </a:xfrm>
          <a:prstGeom prst="rect">
            <a:avLst/>
          </a:prstGeom>
        </p:spPr>
      </p:pic>
      <p:pic>
        <p:nvPicPr>
          <p:cNvPr id="28674" name="Picture 2" descr="http://static.playcast.ru/uploads/2013/11/15/65769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060848"/>
            <a:ext cx="1512168" cy="1475286"/>
          </a:xfrm>
          <a:prstGeom prst="rect">
            <a:avLst/>
          </a:prstGeom>
          <a:noFill/>
        </p:spPr>
      </p:pic>
      <p:pic>
        <p:nvPicPr>
          <p:cNvPr id="28676" name="Picture 4" descr="http://static.playcast.ru/uploads/2013/11/15/657691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99166">
            <a:off x="408874" y="428028"/>
            <a:ext cx="1296144" cy="1264531"/>
          </a:xfrm>
          <a:prstGeom prst="rect">
            <a:avLst/>
          </a:prstGeom>
          <a:noFill/>
        </p:spPr>
      </p:pic>
      <p:pic>
        <p:nvPicPr>
          <p:cNvPr id="28678" name="Picture 6" descr="http://www.wikom.pl/pm110lodz/pictures/moty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653136"/>
            <a:ext cx="1476582" cy="12961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764704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Использованные материалы: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916832"/>
            <a:ext cx="15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kartiny.ucoz.ru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420888"/>
            <a:ext cx="235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forum.mamusik.ru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3356992"/>
            <a:ext cx="121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open.az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924944"/>
            <a:ext cx="3797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blogs.privet.ru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3861048"/>
            <a:ext cx="401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0A8"/>
                </a:solidFill>
              </a:rPr>
              <a:t>http://by-anna.com/</a:t>
            </a:r>
            <a:endParaRPr lang="ru-RU" dirty="0">
              <a:solidFill>
                <a:srgbClr val="0060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Office PowerPoint</Application>
  <PresentationFormat>Экран (4:3)</PresentationFormat>
  <Paragraphs>14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5</cp:revision>
  <dcterms:created xsi:type="dcterms:W3CDTF">2015-02-10T13:34:11Z</dcterms:created>
  <dcterms:modified xsi:type="dcterms:W3CDTF">2015-02-10T08:37:14Z</dcterms:modified>
</cp:coreProperties>
</file>