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3" r:id="rId5"/>
    <p:sldId id="257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4FDE-E446-4E44-AECE-2693B3CE5A02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9A9F6-05F8-4290-9E2A-3B295341A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7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E428-E275-4343-9B12-7CE40007B838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E8C3-6C0B-4F58-BDB8-1C75895CB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786742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Заголовок презентации</a:t>
            </a:r>
            <a:endParaRPr lang="ru-RU" sz="9600" b="1" i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688" y="142853"/>
            <a:ext cx="864403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Название организации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4286256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ФИО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Заголовок  слайда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1785926"/>
            <a:ext cx="614366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Пункт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Пункт 2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Пункт 3</a:t>
            </a:r>
          </a:p>
        </p:txBody>
      </p:sp>
      <p:pic>
        <p:nvPicPr>
          <p:cNvPr id="2050" name="Picture 2" descr="C:\Documents and Settings\Admin\Рабочий стол\23 февраля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62" y="2214554"/>
            <a:ext cx="3643338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Заголовок  слайда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643050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Пункт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Пункт 2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Пункт 3</a:t>
            </a:r>
          </a:p>
        </p:txBody>
      </p:sp>
      <p:pic>
        <p:nvPicPr>
          <p:cNvPr id="4098" name="Picture 2" descr="C:\Documents and Settings\Admin\Рабочий стол\23 февраля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357718" cy="424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>
            <a:lum bright="53000" contrast="1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885831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Использованные изображения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1714488"/>
            <a:ext cx="65008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http://ex.by/9704-bugagashenka-2.html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/</a:t>
            </a:r>
          </a:p>
          <a:p>
            <a:pPr lvl="0">
              <a:spcBef>
                <a:spcPct val="0"/>
              </a:spcBef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http://bigoli.com.ua/202/23-fevralya-v-restorane-kabare-nep/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http://alinkaa.ltalk.ru/comments/7.html/</a:t>
            </a:r>
          </a:p>
          <a:p>
            <a:pPr lvl="0">
              <a:spcBef>
                <a:spcPct val="0"/>
              </a:spcBef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http://art-apple.ru/displayimage.php/</a:t>
            </a:r>
          </a:p>
          <a:p>
            <a:pPr lvl="5" algn="r"/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4929198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Автор: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Гилева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Клавдия Венедиктовна</a:t>
            </a:r>
          </a:p>
          <a:p>
            <a:pPr algn="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Воспитатель       </a:t>
            </a:r>
          </a:p>
          <a:p>
            <a:pPr algn="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МАДОУ «Детский сад № 86» </a:t>
            </a:r>
          </a:p>
          <a:p>
            <a:pPr algn="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г. Березники Пермский край</a:t>
            </a:r>
          </a:p>
          <a:p>
            <a:pPr marL="0" lvl="5"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2015 год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66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Заголовок презентации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admin</cp:lastModifiedBy>
  <cp:revision>19</cp:revision>
  <dcterms:created xsi:type="dcterms:W3CDTF">2015-02-08T12:24:51Z</dcterms:created>
  <dcterms:modified xsi:type="dcterms:W3CDTF">2015-02-09T03:25:52Z</dcterms:modified>
</cp:coreProperties>
</file>