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123" d="100"/>
          <a:sy n="123" d="100"/>
        </p:scale>
        <p:origin x="-11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797D-A8E6-4B1A-999E-D33CFDB6787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76A0-B53D-474C-A620-9F63D176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85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797D-A8E6-4B1A-999E-D33CFDB6787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76A0-B53D-474C-A620-9F63D176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6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797D-A8E6-4B1A-999E-D33CFDB6787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76A0-B53D-474C-A620-9F63D176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18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797D-A8E6-4B1A-999E-D33CFDB6787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76A0-B53D-474C-A620-9F63D176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21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797D-A8E6-4B1A-999E-D33CFDB6787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76A0-B53D-474C-A620-9F63D176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60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797D-A8E6-4B1A-999E-D33CFDB6787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76A0-B53D-474C-A620-9F63D176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39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797D-A8E6-4B1A-999E-D33CFDB6787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76A0-B53D-474C-A620-9F63D176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41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797D-A8E6-4B1A-999E-D33CFDB6787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76A0-B53D-474C-A620-9F63D176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07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797D-A8E6-4B1A-999E-D33CFDB6787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76A0-B53D-474C-A620-9F63D176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7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797D-A8E6-4B1A-999E-D33CFDB6787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76A0-B53D-474C-A620-9F63D176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39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797D-A8E6-4B1A-999E-D33CFDB6787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76A0-B53D-474C-A620-9F63D176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58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2797D-A8E6-4B1A-999E-D33CFDB6787C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B76A0-B53D-474C-A620-9F63D176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17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0311" y="2498500"/>
            <a:ext cx="10187188" cy="171289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30311" y="4327300"/>
            <a:ext cx="10187187" cy="87576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461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8647" y="365125"/>
            <a:ext cx="10109915" cy="13255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34702" cy="6858000"/>
          </a:xfrm>
        </p:spPr>
      </p:pic>
      <p:sp>
        <p:nvSpPr>
          <p:cNvPr id="7" name="TextBox 6"/>
          <p:cNvSpPr txBox="1"/>
          <p:nvPr/>
        </p:nvSpPr>
        <p:spPr>
          <a:xfrm>
            <a:off x="1738647" y="1893194"/>
            <a:ext cx="1511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Пункт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38647" y="2329934"/>
            <a:ext cx="1511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Пункт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49378" y="2727035"/>
            <a:ext cx="1511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Пункт 3</a:t>
            </a:r>
          </a:p>
        </p:txBody>
      </p:sp>
    </p:spTree>
    <p:extLst>
      <p:ext uri="{BB962C8B-B14F-4D97-AF65-F5344CB8AC3E}">
        <p14:creationId xmlns:p14="http://schemas.microsoft.com/office/powerpoint/2010/main" val="6473910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</Words>
  <Application>Microsoft Office PowerPoint</Application>
  <PresentationFormat>Произвольный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Анфиса</dc:creator>
  <cp:lastModifiedBy>admin</cp:lastModifiedBy>
  <cp:revision>4</cp:revision>
  <dcterms:created xsi:type="dcterms:W3CDTF">2015-02-07T11:36:06Z</dcterms:created>
  <dcterms:modified xsi:type="dcterms:W3CDTF">2015-02-07T14:58:54Z</dcterms:modified>
</cp:coreProperties>
</file>