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7CD"/>
    <a:srgbClr val="6F2F35"/>
    <a:srgbClr val="81373E"/>
    <a:srgbClr val="5E282D"/>
    <a:srgbClr val="FFDDDD"/>
    <a:srgbClr val="FFDCB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0FD2-C0E2-4336-9A7F-DC35755AB079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32B2-329A-40FD-BF97-A2C4A319D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D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valentines-medium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Безимени-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0"/>
            <a:ext cx="7429552" cy="53905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488" y="5643578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Подзаголовок</a:t>
            </a:r>
            <a:endParaRPr lang="ru-RU" sz="3200" i="1" dirty="0">
              <a:solidFill>
                <a:srgbClr val="6F2F3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5E282D"/>
                </a:solidFill>
                <a:latin typeface="Arial" pitchFamily="34" charset="0"/>
                <a:cs typeface="Arial" pitchFamily="34" charset="0"/>
              </a:rPr>
              <a:t>Заголовок слайда</a:t>
            </a:r>
            <a:endParaRPr lang="ru-RU" sz="4000" b="1" i="1" dirty="0">
              <a:solidFill>
                <a:srgbClr val="5E28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1</a:t>
            </a:r>
          </a:p>
          <a:p>
            <a:r>
              <a:rPr lang="ru-RU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2</a:t>
            </a:r>
            <a:endParaRPr lang="ru-RU" i="1" dirty="0">
              <a:solidFill>
                <a:srgbClr val="6F2F3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5E282D"/>
                </a:solidFill>
                <a:latin typeface="Arial" pitchFamily="34" charset="0"/>
                <a:cs typeface="Arial" pitchFamily="34" charset="0"/>
              </a:rPr>
              <a:t>Заголовок слайда</a:t>
            </a:r>
            <a:endParaRPr lang="ru-RU" sz="4000" b="1" i="1" dirty="0">
              <a:solidFill>
                <a:srgbClr val="5E28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/>
          <a:lstStyle/>
          <a:p>
            <a:r>
              <a:rPr lang="ru-RU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1</a:t>
            </a:r>
          </a:p>
          <a:p>
            <a:r>
              <a:rPr lang="ru-RU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2</a:t>
            </a:r>
            <a:endParaRPr lang="ru-RU" i="1" dirty="0">
              <a:solidFill>
                <a:srgbClr val="6F2F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Безимени-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725" y="2714625"/>
            <a:ext cx="3724275" cy="414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5E282D"/>
                </a:solidFill>
                <a:latin typeface="Arial" pitchFamily="34" charset="0"/>
                <a:cs typeface="Arial" pitchFamily="34" charset="0"/>
              </a:rPr>
              <a:t>Заголовок слайда</a:t>
            </a:r>
            <a:endParaRPr lang="ru-RU" sz="4000" b="1" i="1" dirty="0">
              <a:solidFill>
                <a:srgbClr val="5E28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786314" y="1643050"/>
            <a:ext cx="4038600" cy="4525963"/>
          </a:xfrm>
        </p:spPr>
        <p:txBody>
          <a:bodyPr/>
          <a:lstStyle/>
          <a:p>
            <a:r>
              <a:rPr lang="ru-RU" i="1" dirty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1</a:t>
            </a:r>
          </a:p>
          <a:p>
            <a:r>
              <a:rPr lang="ru-RU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Пункт 2</a:t>
            </a:r>
          </a:p>
          <a:p>
            <a:endParaRPr lang="ru-RU" dirty="0"/>
          </a:p>
        </p:txBody>
      </p:sp>
      <p:pic>
        <p:nvPicPr>
          <p:cNvPr id="7" name="Содержимое 6" descr="Безимени-14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85720" y="2000240"/>
            <a:ext cx="3731747" cy="41862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5E282D"/>
                </a:solidFill>
                <a:latin typeface="Arial" pitchFamily="34" charset="0"/>
                <a:cs typeface="Arial" pitchFamily="34" charset="0"/>
              </a:rPr>
              <a:t>Использованные изображения</a:t>
            </a:r>
            <a:endParaRPr lang="ru-RU" sz="3200" b="1" i="1" dirty="0">
              <a:solidFill>
                <a:srgbClr val="5E28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329642" cy="268605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900"/>
              </a:spcAft>
            </a:pPr>
            <a:r>
              <a:rPr lang="en-US" sz="2000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2000" i="1" dirty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://www.luxemag.ru/images/stories/fashion/news/valentines-medium.jpg</a:t>
            </a:r>
          </a:p>
          <a:p>
            <a:pPr>
              <a:spcAft>
                <a:spcPts val="900"/>
              </a:spcAft>
            </a:pPr>
            <a:r>
              <a:rPr lang="en-US" sz="2000" i="1" dirty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http://dg53.mycdn.me/getImage?photoId=566408057641&amp;photoType=0</a:t>
            </a:r>
          </a:p>
          <a:p>
            <a:pPr>
              <a:spcAft>
                <a:spcPts val="900"/>
              </a:spcAft>
            </a:pPr>
            <a:r>
              <a:rPr lang="en-US" sz="2000" i="1" dirty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http://www.picgifs.com/clip-art/cartoons/creddy/clip-art-creddy-629470.jpg</a:t>
            </a:r>
          </a:p>
          <a:p>
            <a:pPr>
              <a:spcAft>
                <a:spcPts val="900"/>
              </a:spcAft>
            </a:pPr>
            <a:r>
              <a:rPr lang="en-US" sz="2000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http://www.fondosni.com/descarga/images/2012-08-31/Gatitos%20Enamorados-246255.png</a:t>
            </a:r>
          </a:p>
          <a:p>
            <a:pPr>
              <a:spcAft>
                <a:spcPts val="900"/>
              </a:spcAft>
            </a:pPr>
            <a:r>
              <a:rPr lang="en-US" sz="2000" i="1" dirty="0" smtClean="0">
                <a:solidFill>
                  <a:srgbClr val="6F2F35"/>
                </a:solidFill>
                <a:latin typeface="Arial" pitchFamily="34" charset="0"/>
                <a:cs typeface="Arial" pitchFamily="34" charset="0"/>
              </a:rPr>
              <a:t>http://100cards.ru/images/stories/cardsnew/valentinki/valentinki-11.jpg</a:t>
            </a:r>
            <a:endParaRPr lang="ru-RU" sz="2000" i="1" dirty="0">
              <a:solidFill>
                <a:srgbClr val="6F2F3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Безимени-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504" y="3929066"/>
            <a:ext cx="1904495" cy="29289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4414" y="4929198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6F2F35"/>
                </a:solidFill>
              </a:rPr>
              <a:t>Автор: </a:t>
            </a:r>
            <a:r>
              <a:rPr lang="ru-RU" i="1" dirty="0" err="1" smtClean="0">
                <a:solidFill>
                  <a:srgbClr val="6F2F35"/>
                </a:solidFill>
              </a:rPr>
              <a:t>Цыбанова</a:t>
            </a:r>
            <a:r>
              <a:rPr lang="ru-RU" i="1" dirty="0" smtClean="0">
                <a:solidFill>
                  <a:srgbClr val="6F2F35"/>
                </a:solidFill>
              </a:rPr>
              <a:t> Галина Анатольевна</a:t>
            </a:r>
          </a:p>
          <a:p>
            <a:pPr algn="ctr"/>
            <a:r>
              <a:rPr lang="ru-RU" i="1" dirty="0" smtClean="0">
                <a:solidFill>
                  <a:srgbClr val="6F2F35"/>
                </a:solidFill>
              </a:rPr>
              <a:t>преподаватель       </a:t>
            </a:r>
          </a:p>
          <a:p>
            <a:pPr algn="ctr"/>
            <a:r>
              <a:rPr lang="ru-RU" i="1" dirty="0" smtClean="0">
                <a:solidFill>
                  <a:srgbClr val="6F2F35"/>
                </a:solidFill>
              </a:rPr>
              <a:t>ГБОУ СПО «Тверской торгово-экономический колледж»</a:t>
            </a:r>
          </a:p>
          <a:p>
            <a:pPr algn="ctr"/>
            <a:r>
              <a:rPr lang="ru-RU" i="1" dirty="0" smtClean="0">
                <a:solidFill>
                  <a:srgbClr val="6F2F35"/>
                </a:solidFill>
              </a:rPr>
              <a:t>2015 год</a:t>
            </a:r>
            <a:endParaRPr lang="ru-RU" i="1" dirty="0">
              <a:solidFill>
                <a:srgbClr val="6F2F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1" uiExpand="1" build="p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Заголовок слайда</vt:lpstr>
      <vt:lpstr>Заголовок слайда</vt:lpstr>
      <vt:lpstr>Заголовок слайда</vt:lpstr>
      <vt:lpstr>Использованные изображения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Цыбанова</dc:creator>
  <cp:lastModifiedBy>admin</cp:lastModifiedBy>
  <cp:revision>18</cp:revision>
  <dcterms:created xsi:type="dcterms:W3CDTF">2015-01-25T14:03:53Z</dcterms:created>
  <dcterms:modified xsi:type="dcterms:W3CDTF">2015-02-04T14:16:58Z</dcterms:modified>
</cp:coreProperties>
</file>