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>
        <p:scale>
          <a:sx n="116" d="100"/>
          <a:sy n="116" d="100"/>
        </p:scale>
        <p:origin x="-150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lub.osinka.ru/topic-37053?p=2885712" TargetMode="External"/><Relationship Id="rId3" Type="http://schemas.openxmlformats.org/officeDocument/2006/relationships/hyperlink" Target="http://www.kid.ru/forum2007/t29491-650.html" TargetMode="External"/><Relationship Id="rId7" Type="http://schemas.openxmlformats.org/officeDocument/2006/relationships/hyperlink" Target="http://foto.meta.ua/1681717.image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osti.ru/pattern/394017/" TargetMode="External"/><Relationship Id="rId5" Type="http://schemas.openxmlformats.org/officeDocument/2006/relationships/hyperlink" Target="http://dikulya67.ru/post168655171/" TargetMode="External"/><Relationship Id="rId4" Type="http://schemas.openxmlformats.org/officeDocument/2006/relationships/hyperlink" Target="http://dizign4you.blog.ru/104456867.html" TargetMode="External"/><Relationship Id="rId9" Type="http://schemas.openxmlformats.org/officeDocument/2006/relationships/hyperlink" Target="http://www.sp38.org/sp-item-search?page=67&amp;count=48&amp;cat=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uxfon.com-2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_71425_88a32c7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2267744" cy="1728192"/>
          </a:xfrm>
          <a:prstGeom prst="rect">
            <a:avLst/>
          </a:prstGeom>
        </p:spPr>
      </p:pic>
      <p:pic>
        <p:nvPicPr>
          <p:cNvPr id="10" name="Рисунок 9" descr="6a1f2452bda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714356"/>
            <a:ext cx="3275856" cy="3245617"/>
          </a:xfrm>
          <a:prstGeom prst="rect">
            <a:avLst/>
          </a:prstGeom>
        </p:spPr>
      </p:pic>
      <p:pic>
        <p:nvPicPr>
          <p:cNvPr id="11" name="Рисунок 10" descr="magnit-bolshoj-krosh-smeshariki-8147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53758" y="4167758"/>
            <a:ext cx="2690242" cy="2690242"/>
          </a:xfrm>
          <a:prstGeom prst="rect">
            <a:avLst/>
          </a:prstGeom>
        </p:spPr>
      </p:pic>
      <p:pic>
        <p:nvPicPr>
          <p:cNvPr id="14" name="Рисунок 13" descr="13433410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180528" y="4221088"/>
            <a:ext cx="2252726" cy="2636912"/>
          </a:xfrm>
          <a:prstGeom prst="rect">
            <a:avLst/>
          </a:prstGeom>
        </p:spPr>
      </p:pic>
      <p:pic>
        <p:nvPicPr>
          <p:cNvPr id="15" name="Рисунок 14" descr="i180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2492896"/>
            <a:ext cx="2088232" cy="2088232"/>
          </a:xfrm>
          <a:prstGeom prst="rect">
            <a:avLst/>
          </a:prstGeom>
        </p:spPr>
      </p:pic>
      <p:sp>
        <p:nvSpPr>
          <p:cNvPr id="16" name="Выноска-облако 15"/>
          <p:cNvSpPr/>
          <p:nvPr/>
        </p:nvSpPr>
        <p:spPr>
          <a:xfrm>
            <a:off x="2555776" y="476672"/>
            <a:ext cx="3672408" cy="1872208"/>
          </a:xfrm>
          <a:prstGeom prst="cloudCallout">
            <a:avLst>
              <a:gd name="adj1" fmla="val 52572"/>
              <a:gd name="adj2" fmla="val 122262"/>
            </a:avLst>
          </a:prstGeom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87824" y="980729"/>
            <a:ext cx="2664296" cy="792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Давайте поиграем!</a:t>
            </a:r>
            <a:endParaRPr lang="ru-RU" sz="2400" b="1" cap="all" dirty="0">
              <a:ln w="9000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43808" y="4725144"/>
            <a:ext cx="3384376" cy="122413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uxfon.com-2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_71425_88a32c7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2267744" cy="1728192"/>
          </a:xfrm>
          <a:prstGeom prst="rect">
            <a:avLst/>
          </a:prstGeom>
        </p:spPr>
      </p:pic>
      <p:pic>
        <p:nvPicPr>
          <p:cNvPr id="10" name="Рисунок 9" descr="6a1f2452bda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692696"/>
            <a:ext cx="3275856" cy="3245617"/>
          </a:xfrm>
          <a:prstGeom prst="rect">
            <a:avLst/>
          </a:prstGeom>
        </p:spPr>
      </p:pic>
      <p:pic>
        <p:nvPicPr>
          <p:cNvPr id="14" name="Рисунок 13" descr="134334107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289748"/>
            <a:ext cx="2194071" cy="2568252"/>
          </a:xfrm>
          <a:prstGeom prst="rect">
            <a:avLst/>
          </a:prstGeom>
        </p:spPr>
      </p:pic>
      <p:pic>
        <p:nvPicPr>
          <p:cNvPr id="15" name="Рисунок 14" descr="i180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21696"/>
            <a:ext cx="2736304" cy="2736304"/>
          </a:xfrm>
          <a:prstGeom prst="rect">
            <a:avLst/>
          </a:prstGeom>
        </p:spPr>
      </p:pic>
      <p:pic>
        <p:nvPicPr>
          <p:cNvPr id="9" name="Содержимое 4" descr="0_54598_101940f6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2996952"/>
            <a:ext cx="1858067" cy="2464280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1331640" y="692696"/>
            <a:ext cx="4392488" cy="2232248"/>
          </a:xfrm>
          <a:prstGeom prst="cloudCallout">
            <a:avLst>
              <a:gd name="adj1" fmla="val -13283"/>
              <a:gd name="adj2" fmla="val 126370"/>
            </a:avLst>
          </a:prstGeom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3728" y="1412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Молодцы!!!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4" descr="177709_tribune_smesharik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9925" y="4221088"/>
            <a:ext cx="2124075" cy="242887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28596" y="500042"/>
            <a:ext cx="7143800" cy="47149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Ссылки на источники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1, 10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 слайда. Адрес: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http://www.kid.ru/forum2007/t29491-650.html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Домик. Адрес: 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http://dizign4you.blog.ru/104456867.html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Домик на дереве. Адрес: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http://dikulya67.ru/post168655171/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Слайды 1 </a:t>
            </a:r>
            <a:r>
              <a:rPr lang="ru-RU" b="1" i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Смешарики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Ежик. Адрес: 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http://crosti.ru/pattern/394017/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Ежик. Адрес:  http://www.minibanda.ru/4-fb443ad7-9aae-44d0-b855-a8807c98f824.html 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Копатыч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Адрес: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http://foto.meta.ua/1681717.image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Копатыч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шляпой. Адрес: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http://club.osinka.ru/topic-37053?p=2885712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Адрес: 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http://www.sp38.org/sp-item-search?page=67&amp;count=48&amp;cat=48</a:t>
            </a:r>
            <a:endParaRPr lang="ru-RU" sz="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Сидящий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Адрес:  http://foto.meta.ua/1681735.image </a:t>
            </a:r>
            <a:endParaRPr lang="ru-RU" sz="24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34334107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0" y="4509120"/>
            <a:ext cx="2006659" cy="2348880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539552" y="404664"/>
            <a:ext cx="4104456" cy="2880320"/>
          </a:xfrm>
          <a:prstGeom prst="wedgeEllipseCallout">
            <a:avLst>
              <a:gd name="adj1" fmla="val -21444"/>
              <a:gd name="adj2" fmla="val 109674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55776" y="5877272"/>
            <a:ext cx="3888432" cy="72008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Томатный Сок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Tomato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96752"/>
            <a:ext cx="1646312" cy="1646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83671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Сок из томата?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20130401175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772816"/>
            <a:ext cx="3960440" cy="3797072"/>
          </a:xfrm>
          <a:prstGeom prst="roundRect">
            <a:avLst>
              <a:gd name="adj" fmla="val 16667"/>
            </a:avLst>
          </a:prstGeom>
          <a:ln w="76200">
            <a:solidFill>
              <a:srgbClr val="00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7709_tribune_smesharik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9925" y="4293096"/>
            <a:ext cx="2124075" cy="242887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572000" y="332656"/>
            <a:ext cx="4104456" cy="2880320"/>
          </a:xfrm>
          <a:prstGeom prst="wedgeEllipseCallout">
            <a:avLst>
              <a:gd name="adj1" fmla="val 20198"/>
              <a:gd name="adj2" fmla="val 117388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 flipH="1" flipV="1">
            <a:off x="5173084" y="754469"/>
            <a:ext cx="118996" cy="154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627784" y="5877272"/>
            <a:ext cx="3888432" cy="72008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1857364"/>
            <a:ext cx="3929090" cy="35004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gnit-bolshoj-krosh-smeshariki-8147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69768"/>
            <a:ext cx="2088232" cy="2088232"/>
          </a:xfrm>
          <a:prstGeom prst="rect">
            <a:avLst/>
          </a:prstGeom>
        </p:spPr>
      </p:pic>
      <p:sp>
        <p:nvSpPr>
          <p:cNvPr id="17" name="Овальная выноска 16"/>
          <p:cNvSpPr/>
          <p:nvPr/>
        </p:nvSpPr>
        <p:spPr>
          <a:xfrm>
            <a:off x="539552" y="404664"/>
            <a:ext cx="4104456" cy="2880320"/>
          </a:xfrm>
          <a:prstGeom prst="wedgeEllipseCallout">
            <a:avLst>
              <a:gd name="adj1" fmla="val -30189"/>
              <a:gd name="adj2" fmla="val 10314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83768" y="5877272"/>
            <a:ext cx="3888432" cy="72008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2071678"/>
            <a:ext cx="3929090" cy="35004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4334107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8858" y="4581129"/>
            <a:ext cx="1945143" cy="2276872"/>
          </a:xfrm>
        </p:spPr>
      </p:pic>
      <p:sp>
        <p:nvSpPr>
          <p:cNvPr id="8" name="Овальная выноска 7"/>
          <p:cNvSpPr/>
          <p:nvPr/>
        </p:nvSpPr>
        <p:spPr>
          <a:xfrm>
            <a:off x="4716016" y="332656"/>
            <a:ext cx="4104456" cy="2880320"/>
          </a:xfrm>
          <a:prstGeom prst="wedgeEllipseCallout">
            <a:avLst>
              <a:gd name="adj1" fmla="val 20614"/>
              <a:gd name="adj2" fmla="val 110564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5877272"/>
            <a:ext cx="3888432" cy="72008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1714488"/>
            <a:ext cx="3929090" cy="35004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18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2438400" cy="2438400"/>
          </a:xfrm>
        </p:spPr>
      </p:pic>
      <p:sp>
        <p:nvSpPr>
          <p:cNvPr id="6" name="Овальная выноска 5"/>
          <p:cNvSpPr/>
          <p:nvPr/>
        </p:nvSpPr>
        <p:spPr>
          <a:xfrm>
            <a:off x="683568" y="476672"/>
            <a:ext cx="4104456" cy="2880320"/>
          </a:xfrm>
          <a:prstGeom prst="wedgeEllipseCallout">
            <a:avLst>
              <a:gd name="adj1" fmla="val -20403"/>
              <a:gd name="adj2" fmla="val 102554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5877272"/>
            <a:ext cx="3888432" cy="72008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2000240"/>
            <a:ext cx="3929090" cy="35004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54598_101940f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2280" y="4293096"/>
            <a:ext cx="2218107" cy="2941787"/>
          </a:xfrm>
        </p:spPr>
      </p:pic>
      <p:sp>
        <p:nvSpPr>
          <p:cNvPr id="6" name="Овальная выноска 5"/>
          <p:cNvSpPr/>
          <p:nvPr/>
        </p:nvSpPr>
        <p:spPr>
          <a:xfrm>
            <a:off x="4788024" y="404664"/>
            <a:ext cx="4104456" cy="2880320"/>
          </a:xfrm>
          <a:prstGeom prst="wedgeEllipseCallout">
            <a:avLst>
              <a:gd name="adj1" fmla="val 20614"/>
              <a:gd name="adj2" fmla="val 110564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5661248"/>
            <a:ext cx="3888432" cy="72008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571612"/>
            <a:ext cx="3929090" cy="35004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2417620_e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4005064"/>
            <a:ext cx="3168352" cy="3200355"/>
          </a:xfrm>
        </p:spPr>
      </p:pic>
      <p:sp>
        <p:nvSpPr>
          <p:cNvPr id="6" name="Овальная выноска 5"/>
          <p:cNvSpPr/>
          <p:nvPr/>
        </p:nvSpPr>
        <p:spPr>
          <a:xfrm>
            <a:off x="611560" y="620688"/>
            <a:ext cx="4104456" cy="2880320"/>
          </a:xfrm>
          <a:prstGeom prst="wedgeEllipseCallout">
            <a:avLst>
              <a:gd name="adj1" fmla="val -20403"/>
              <a:gd name="adj2" fmla="val 102554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5805264"/>
            <a:ext cx="3888432" cy="72008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2000240"/>
            <a:ext cx="3929090" cy="35004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4572000" y="404664"/>
            <a:ext cx="4104456" cy="2880320"/>
          </a:xfrm>
          <a:prstGeom prst="wedgeEllipseCallout">
            <a:avLst>
              <a:gd name="adj1" fmla="val 24153"/>
              <a:gd name="adj2" fmla="val 103740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4" descr="177709_tribune_smesharik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9925" y="4221088"/>
            <a:ext cx="2124075" cy="242887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411760" y="5733256"/>
            <a:ext cx="3888432" cy="72008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1643050"/>
            <a:ext cx="3929090" cy="35004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modified xsi:type="dcterms:W3CDTF">2015-02-04T14:10:22Z</dcterms:modified>
</cp:coreProperties>
</file>