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A6B-3AE3-4A72-875C-71F06557E5E5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F021-0968-4FA4-9980-01D32E6AF8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pt.ru/load/8-1-0-102" TargetMode="External"/><Relationship Id="rId7" Type="http://schemas.openxmlformats.org/officeDocument/2006/relationships/hyperlink" Target="http://exefly.ru/wp-content/uploads/2013/06/questionmark-300x300.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informati.my1.ru/medium_9b832410f593.png" TargetMode="External"/><Relationship Id="rId5" Type="http://schemas.openxmlformats.org/officeDocument/2006/relationships/hyperlink" Target="http://userava.ru/diary/paper/znak-voprosa-vkontakte-na-avu.html" TargetMode="External"/><Relationship Id="rId4" Type="http://schemas.openxmlformats.org/officeDocument/2006/relationships/hyperlink" Target="http://i31.fastpic.ru/big/2011/1026/6c/efe4d546c7c56a6c6b1ee96adc35496c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dirty="0" smtClean="0"/>
              <a:t>Компьютер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47664" y="2420888"/>
            <a:ext cx="6400800" cy="1752600"/>
          </a:xfrm>
        </p:spPr>
        <p:txBody>
          <a:bodyPr/>
          <a:lstStyle/>
          <a:p>
            <a:r>
              <a:rPr lang="ru-RU" dirty="0" smtClean="0"/>
              <a:t>Данный шаблон используется на уроках информатики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1</a:t>
            </a:r>
          </a:p>
          <a:p>
            <a:r>
              <a:rPr lang="ru-RU" dirty="0" smtClean="0"/>
              <a:t>Пункт 2</a:t>
            </a:r>
          </a:p>
          <a:p>
            <a:r>
              <a:rPr lang="ru-RU" dirty="0" smtClean="0"/>
              <a:t>Пункт 3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hlinkClick r:id="rId3"/>
              </a:rPr>
              <a:t>http://freeppt.ru/load/8-1-0-102</a:t>
            </a:r>
            <a:endParaRPr lang="ru-RU" sz="3000" dirty="0" smtClean="0"/>
          </a:p>
          <a:p>
            <a:r>
              <a:rPr lang="en-US" sz="3000" dirty="0" smtClean="0">
                <a:hlinkClick r:id="rId4"/>
              </a:rPr>
              <a:t>http://i31.fastpic.ru/big/2011/1026/6c/efe4d546c7c56a6c6b1ee96adc35496c.png</a:t>
            </a:r>
            <a:endParaRPr lang="ru-RU" sz="3000" dirty="0" smtClean="0"/>
          </a:p>
          <a:p>
            <a:r>
              <a:rPr lang="en-US" sz="3000" dirty="0" smtClean="0">
                <a:hlinkClick r:id="rId5"/>
              </a:rPr>
              <a:t>http://userava.ru/diary/paper/znak-voprosa-vkontakte-na-avu.html</a:t>
            </a:r>
            <a:endParaRPr lang="ru-RU" sz="3000" dirty="0" smtClean="0"/>
          </a:p>
          <a:p>
            <a:r>
              <a:rPr lang="en-US" sz="3000" dirty="0" smtClean="0">
                <a:hlinkClick r:id="rId6"/>
              </a:rPr>
              <a:t>http://schoolinformati.my1.ru/medium_9b832410f593.png</a:t>
            </a:r>
            <a:endParaRPr lang="ru-RU" sz="3000" dirty="0" smtClean="0"/>
          </a:p>
          <a:p>
            <a:r>
              <a:rPr lang="en-US" sz="3000" dirty="0" smtClean="0">
                <a:hlinkClick r:id="rId7"/>
              </a:rPr>
              <a:t>http://exefly.ru/wp-content/uploads/2013/06/questionmark-300x300.png</a:t>
            </a:r>
            <a:endParaRPr lang="ru-RU" sz="3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Компьютер</vt:lpstr>
      <vt:lpstr>Презентация PowerPoint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7</cp:revision>
  <dcterms:created xsi:type="dcterms:W3CDTF">2015-02-01T16:57:19Z</dcterms:created>
  <dcterms:modified xsi:type="dcterms:W3CDTF">2015-02-02T04:50:42Z</dcterms:modified>
</cp:coreProperties>
</file>