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995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F609-815E-4BB9-ABD1-9AEAB08E746B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78AB-E2AB-4F78-A54A-F0CD8F73FA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211"/>
            <a:ext cx="9144000" cy="68335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имени-1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679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056784" cy="2808312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rgbClr val="130995"/>
                </a:solidFill>
                <a:latin typeface="Monotype Corsiva" pitchFamily="66" charset="0"/>
              </a:rPr>
              <a:t>Заголовок </a:t>
            </a:r>
            <a:br>
              <a:rPr lang="ru-RU" sz="10000" dirty="0" smtClean="0">
                <a:solidFill>
                  <a:srgbClr val="130995"/>
                </a:solidFill>
                <a:latin typeface="Monotype Corsiva" pitchFamily="66" charset="0"/>
              </a:rPr>
            </a:br>
            <a:r>
              <a:rPr lang="ru-RU" sz="10000" dirty="0" smtClean="0">
                <a:solidFill>
                  <a:srgbClr val="130995"/>
                </a:solidFill>
                <a:latin typeface="Monotype Corsiva" pitchFamily="66" charset="0"/>
              </a:rPr>
              <a:t>презентации</a:t>
            </a:r>
            <a:endParaRPr lang="ru-RU" sz="10000" dirty="0">
              <a:solidFill>
                <a:srgbClr val="13099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8640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5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5688632" cy="1080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472608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 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056784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амка 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Заголовок 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2015-01-29T09:33:32Z</dcterms:created>
  <dcterms:modified xsi:type="dcterms:W3CDTF">2015-01-31T11:46:26Z</dcterms:modified>
</cp:coreProperties>
</file>