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FF9900"/>
    <a:srgbClr val="CC6600"/>
    <a:srgbClr val="FF5353"/>
    <a:srgbClr val="FFA7A7"/>
    <a:srgbClr val="E20000"/>
    <a:srgbClr val="CC9900"/>
    <a:srgbClr val="FF5050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22F3-6AFC-4C0D-9525-CB013297C4F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E04E-67A1-4ADB-8F98-980F6F7BA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апка мамы\презентация война\9 мая день победы 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571604" y="1214422"/>
            <a:ext cx="5857916" cy="428628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 contourW="12700">
            <a:bevelB prst="relaxedInset"/>
            <a:contourClr>
              <a:schemeClr val="tx1">
                <a:lumMod val="95000"/>
                <a:lumOff val="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500166" y="2214554"/>
            <a:ext cx="3143272" cy="3071834"/>
          </a:xfrm>
          <a:prstGeom prst="verticalScroll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папка мамы\презентация война\den_pobedy_str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Picture 3" descr="C:\Users\User\Desktop\папка мамы\презентация война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2202"/>
            <a:ext cx="4500562" cy="6815797"/>
          </a:xfrm>
          <a:prstGeom prst="rect">
            <a:avLst/>
          </a:prstGeom>
          <a:noFill/>
          <a:ln w="50800">
            <a:solidFill>
              <a:srgbClr val="9A0000"/>
            </a:solidFill>
          </a:ln>
          <a:scene3d>
            <a:camera prst="orthographicFront"/>
            <a:lightRig rig="flat" dir="t"/>
          </a:scene3d>
          <a:sp3d contourW="12700" prstMaterial="dkEdge">
            <a:bevelT prst="angle"/>
            <a:contourClr>
              <a:schemeClr val="accent1">
                <a:lumMod val="60000"/>
                <a:lumOff val="40000"/>
              </a:schemeClr>
            </a:contourClr>
          </a:sp3d>
        </p:spPr>
      </p:pic>
      <p:sp>
        <p:nvSpPr>
          <p:cNvPr id="4" name="Волна 3"/>
          <p:cNvSpPr/>
          <p:nvPr/>
        </p:nvSpPr>
        <p:spPr>
          <a:xfrm rot="21150203">
            <a:off x="144684" y="366405"/>
            <a:ext cx="4076329" cy="799834"/>
          </a:xfrm>
          <a:prstGeom prst="wav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8" name="Picture 4" descr="C:\Users\User\Desktop\папка мамы\презентация война\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4647" y="70338"/>
            <a:ext cx="1293082" cy="12869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 prstMaterial="metal">
            <a:bevelT prst="angle"/>
            <a:bevelB prst="angle"/>
            <a:contourClr>
              <a:schemeClr val="tx2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16</cp:revision>
  <dcterms:created xsi:type="dcterms:W3CDTF">2015-01-11T13:56:56Z</dcterms:created>
  <dcterms:modified xsi:type="dcterms:W3CDTF">2015-01-28T06:39:54Z</dcterms:modified>
</cp:coreProperties>
</file>