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>
        <p:scale>
          <a:sx n="116" d="100"/>
          <a:sy n="116" d="100"/>
        </p:scale>
        <p:origin x="-154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://lenagold.ru/fon/clipart/r/ryb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  <p:pic>
        <p:nvPicPr>
          <p:cNvPr id="1032" name="Picture 8" descr="C:\Users\Нихачуха\Desktop\Безымянныйку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2475"/>
            <a:ext cx="2016224" cy="151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Нихачуха\Desktop\кны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09320"/>
            <a:ext cx="1947314" cy="42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4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pic>
        <p:nvPicPr>
          <p:cNvPr id="2053" name="Picture 5" descr="C:\Users\Нихачуха\Desktop\Безымянн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92060"/>
            <a:ext cx="2123728" cy="156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30581"/>
            <a:ext cx="19446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3486199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Текст слайда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Нихачуха\Desktop\пае76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27917"/>
            <a:ext cx="1361151" cy="66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934307"/>
            <a:ext cx="13589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118085"/>
            <a:ext cx="13589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19625"/>
            <a:ext cx="972346" cy="21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69729"/>
            <a:ext cx="972346" cy="21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41354" y="3068960"/>
            <a:ext cx="2212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1B6FD">
                    <a:lumMod val="75000"/>
                  </a:srgbClr>
                </a:solidFill>
              </a:rPr>
              <a:t>Текст </a:t>
            </a:r>
            <a:r>
              <a:rPr lang="ru-RU" sz="2800" b="1" dirty="0" smtClean="0">
                <a:solidFill>
                  <a:srgbClr val="31B6FD">
                    <a:lumMod val="75000"/>
                  </a:srgbClr>
                </a:solidFill>
              </a:rPr>
              <a:t>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136339"/>
            <a:ext cx="5958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24388" y="3159009"/>
            <a:ext cx="39869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Ссылка на источник:</a:t>
            </a:r>
          </a:p>
          <a:p>
            <a:endParaRPr lang="ru-RU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lenagold.ru/fon/clipart/r/ryb.html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100" name="Picture 4" descr="C:\Users\Нихачуха\Desktop\птв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5531">
            <a:off x="7885233" y="5229530"/>
            <a:ext cx="1056747" cy="132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0553" flipH="1">
            <a:off x="35824" y="1275048"/>
            <a:ext cx="949417" cy="121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39" y="3070344"/>
            <a:ext cx="1386641" cy="164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7758">
            <a:off x="8027503" y="1485964"/>
            <a:ext cx="1054163" cy="125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44" y="2932693"/>
            <a:ext cx="140811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8389">
            <a:off x="191353" y="5213872"/>
            <a:ext cx="116998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9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</TotalTime>
  <Words>17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Заголовок слайда</vt:lpstr>
      <vt:lpstr>Заголовок слайда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Нихачуха</dc:creator>
  <cp:lastModifiedBy>admin</cp:lastModifiedBy>
  <cp:revision>10</cp:revision>
  <dcterms:created xsi:type="dcterms:W3CDTF">2015-01-25T14:01:15Z</dcterms:created>
  <dcterms:modified xsi:type="dcterms:W3CDTF">2015-01-26T10:21:13Z</dcterms:modified>
</cp:coreProperties>
</file>