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8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3030" y="-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2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388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19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4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40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14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25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52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5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6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29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A1CF2-7996-4D53-BA50-BBC041ABE2B4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9FEF6-D6D3-42F7-8BB6-0CDE20DA8D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86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4">
                <a:lumMod val="40000"/>
                <a:lumOff val="60000"/>
              </a:schemeClr>
            </a:gs>
            <a:gs pos="80000">
              <a:schemeClr val="bg1"/>
            </a:gs>
            <a:gs pos="21000">
              <a:schemeClr val="accent4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6108772"/>
            <a:ext cx="754380" cy="7492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1500" y="1096377"/>
            <a:ext cx="6998268" cy="2154264"/>
          </a:xfrm>
        </p:spPr>
        <p:txBody>
          <a:bodyPr anchor="t" anchorCtr="0"/>
          <a:lstStyle/>
          <a:p>
            <a:r>
              <a:rPr lang="ru-RU" b="1" i="1" dirty="0" smtClean="0"/>
              <a:t>ЗАГОЛОВОК</a:t>
            </a:r>
            <a:r>
              <a:rPr lang="ru-RU" b="1" dirty="0" smtClean="0"/>
              <a:t> </a:t>
            </a:r>
            <a:r>
              <a:rPr lang="ru-RU" b="1" i="1" dirty="0" smtClean="0"/>
              <a:t>СЛАЙДА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65962" y="3745428"/>
            <a:ext cx="6949423" cy="1655762"/>
          </a:xfrm>
        </p:spPr>
        <p:txBody>
          <a:bodyPr/>
          <a:lstStyle/>
          <a:p>
            <a:r>
              <a:rPr lang="ru-RU" b="1" dirty="0" smtClean="0"/>
              <a:t>Подзаголовок слайда</a:t>
            </a:r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93178" y="6108775"/>
            <a:ext cx="754379" cy="7492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954" y="6108772"/>
            <a:ext cx="829983" cy="7492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4937" y="6108772"/>
            <a:ext cx="754380" cy="7492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28211" y="6108775"/>
            <a:ext cx="754379" cy="7492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35035" y="6108775"/>
            <a:ext cx="754379" cy="7492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80658" y="6108775"/>
            <a:ext cx="754379" cy="7492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71158" y="6108775"/>
            <a:ext cx="754379" cy="7492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7624" y="6108775"/>
            <a:ext cx="754379" cy="7492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32422" y="6108775"/>
            <a:ext cx="754379" cy="7492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98169" y="6102660"/>
            <a:ext cx="845831" cy="7553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3794" y="6108775"/>
            <a:ext cx="754379" cy="74922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89414" y="6102664"/>
            <a:ext cx="754379" cy="74922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61" y="0"/>
            <a:ext cx="388619" cy="38596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1481" y="0"/>
            <a:ext cx="388619" cy="38596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0101" y="0"/>
            <a:ext cx="388619" cy="38596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43154" y="3"/>
            <a:ext cx="388619" cy="38596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88723" y="3"/>
            <a:ext cx="388619" cy="38596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86248" y="3"/>
            <a:ext cx="388619" cy="38596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97631" y="3"/>
            <a:ext cx="388619" cy="38596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77344" y="3"/>
            <a:ext cx="388619" cy="38596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09011" y="3"/>
            <a:ext cx="388619" cy="38596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31773" y="3"/>
            <a:ext cx="388619" cy="38596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65964" y="3"/>
            <a:ext cx="388619" cy="38596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06567" y="3"/>
            <a:ext cx="388619" cy="385964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17956" y="3"/>
            <a:ext cx="388619" cy="38596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29336" y="3"/>
            <a:ext cx="388619" cy="385964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0384" y="3"/>
            <a:ext cx="388619" cy="385964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34981" y="-5716"/>
            <a:ext cx="397222" cy="394508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43499" y="2830"/>
            <a:ext cx="388619" cy="385964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74867" y="3"/>
            <a:ext cx="388619" cy="385964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83798" y="3"/>
            <a:ext cx="388619" cy="385964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89454" y="-11432"/>
            <a:ext cx="405805" cy="403033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38162" y="2830"/>
            <a:ext cx="388619" cy="385964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72415" y="0"/>
            <a:ext cx="388619" cy="385964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rcRect l="1" t="-2961" r="41172"/>
          <a:stretch/>
        </p:blipFill>
        <p:spPr>
          <a:xfrm>
            <a:off x="8915386" y="-11431"/>
            <a:ext cx="228614" cy="397394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52015" y="0"/>
            <a:ext cx="388619" cy="385964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6386" y="5377315"/>
            <a:ext cx="829983" cy="749225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3598" y="385926"/>
            <a:ext cx="829983" cy="749225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1282" y="3111986"/>
            <a:ext cx="829983" cy="749225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6243" y="5377314"/>
            <a:ext cx="829983" cy="749225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4920" y="4641881"/>
            <a:ext cx="829983" cy="749225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0100" y="1114330"/>
            <a:ext cx="829983" cy="7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67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4">
                <a:lumMod val="40000"/>
                <a:lumOff val="60000"/>
              </a:schemeClr>
            </a:gs>
            <a:gs pos="80000">
              <a:schemeClr val="bg1"/>
            </a:gs>
            <a:gs pos="21000">
              <a:schemeClr val="accent4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Рисунок 6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0165" y="1572971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68" name="Заголовок 67"/>
          <p:cNvSpPr>
            <a:spLocks noGrp="1"/>
          </p:cNvSpPr>
          <p:nvPr>
            <p:ph type="title"/>
          </p:nvPr>
        </p:nvSpPr>
        <p:spPr>
          <a:xfrm>
            <a:off x="1659065" y="263194"/>
            <a:ext cx="6840791" cy="994172"/>
          </a:xfrm>
        </p:spPr>
        <p:txBody>
          <a:bodyPr/>
          <a:lstStyle/>
          <a:p>
            <a:pPr algn="ctr"/>
            <a:endParaRPr lang="ru-RU" b="1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572808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6129" y="2283700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8088" y="3026362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332" y="3037181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8088" y="3799181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332" y="3810000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6129" y="4479916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8088" y="5214060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8081" y="5203241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20671" y="5965240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5498" y="5965241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9769" y="57327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9538" y="800300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796996"/>
            <a:ext cx="898902" cy="89275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59066" y="1825625"/>
            <a:ext cx="6856283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2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4">
                <a:lumMod val="40000"/>
                <a:lumOff val="60000"/>
              </a:schemeClr>
            </a:gs>
            <a:gs pos="80000">
              <a:schemeClr val="bg1"/>
            </a:gs>
            <a:gs pos="21000">
              <a:schemeClr val="accent4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75866" y="2"/>
            <a:ext cx="223211" cy="2216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4380" y="1981089"/>
            <a:ext cx="7326630" cy="994172"/>
          </a:xfrm>
        </p:spPr>
        <p:txBody>
          <a:bodyPr/>
          <a:lstStyle/>
          <a:p>
            <a:pPr algn="ctr"/>
            <a:endParaRPr lang="ru-RU" b="1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5422941"/>
            <a:ext cx="1436076" cy="142626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9617" y="0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22396" y="9898"/>
            <a:ext cx="367225" cy="36471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90462" y="6473491"/>
            <a:ext cx="387155" cy="38450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36076" y="6098878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56845" y="749224"/>
            <a:ext cx="387155" cy="38450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4673716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965" y="4289207"/>
            <a:ext cx="387155" cy="38450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920789" y="1146624"/>
            <a:ext cx="223211" cy="22168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234886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4">
                <a:lumMod val="40000"/>
                <a:lumOff val="60000"/>
              </a:schemeClr>
            </a:gs>
            <a:gs pos="80000">
              <a:schemeClr val="bg1"/>
            </a:gs>
            <a:gs pos="21000">
              <a:schemeClr val="accent4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4643" y="1479028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620" y="2228254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4643" y="2986270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620" y="3744286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4643" y="4493512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9620" y="5242735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1131096"/>
            <a:ext cx="7326630" cy="994172"/>
          </a:xfrm>
        </p:spPr>
        <p:txBody>
          <a:bodyPr/>
          <a:lstStyle/>
          <a:p>
            <a:pPr algn="ctr"/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2226471"/>
            <a:ext cx="7326630" cy="3263504"/>
          </a:xfrm>
        </p:spPr>
        <p:txBody>
          <a:bodyPr/>
          <a:lstStyle/>
          <a:p>
            <a:pPr algn="ctr"/>
            <a:endParaRPr lang="ru-RU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4911" y="-19421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616" y="712221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4643" y="6000754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41679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4">
                <a:lumMod val="40000"/>
                <a:lumOff val="60000"/>
              </a:schemeClr>
            </a:gs>
            <a:gs pos="80000">
              <a:schemeClr val="bg1"/>
            </a:gs>
            <a:gs pos="21000">
              <a:schemeClr val="accent4">
                <a:lumMod val="40000"/>
                <a:lumOff val="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8676" y="2013284"/>
            <a:ext cx="7326630" cy="994172"/>
          </a:xfrm>
        </p:spPr>
        <p:txBody>
          <a:bodyPr/>
          <a:lstStyle/>
          <a:p>
            <a:pPr algn="ctr"/>
            <a:endParaRPr lang="ru-RU" b="1" dirty="0"/>
          </a:p>
        </p:txBody>
      </p:sp>
      <p:pic>
        <p:nvPicPr>
          <p:cNvPr id="15" name="Объект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" y="5253287"/>
            <a:ext cx="754379" cy="74922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4500646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376" y="5251528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80861" y="5251531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0" name="Объект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378" y="4502304"/>
            <a:ext cx="754379" cy="74922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1" name="Объект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" y="3763488"/>
            <a:ext cx="754379" cy="74922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026332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3" name="Объект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3" y="2277418"/>
            <a:ext cx="754379" cy="74922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539949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5" name="Объект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" y="857252"/>
            <a:ext cx="754379" cy="6901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6" name="Объект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35247" y="5251532"/>
            <a:ext cx="754379" cy="74922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645" y="857252"/>
            <a:ext cx="754380" cy="6901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9620" y="5251528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29" name="Объект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9624" y="4500646"/>
            <a:ext cx="754379" cy="74922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9620" y="3749763"/>
            <a:ext cx="754380" cy="7492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38110" y="6000753"/>
            <a:ext cx="754380" cy="6901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6045840"/>
            <a:ext cx="753233" cy="68905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4" y="157755"/>
            <a:ext cx="754380" cy="6901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32" name="Объект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505890" y="5234998"/>
            <a:ext cx="825702" cy="75534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33" name="Объект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86751" y="5999091"/>
            <a:ext cx="754379" cy="6901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34" name="Объект 1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ass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9645" y="6035432"/>
            <a:ext cx="769721" cy="70413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42780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4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ЗАГОЛОВОК СЛАЙДА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16</cp:revision>
  <dcterms:created xsi:type="dcterms:W3CDTF">2015-01-19T05:12:05Z</dcterms:created>
  <dcterms:modified xsi:type="dcterms:W3CDTF">2015-01-22T07:32:38Z</dcterms:modified>
</cp:coreProperties>
</file>