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747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68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9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0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0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90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86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12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2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5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0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03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1453-BF24-4745-9E57-26AA5B76DD8C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34A0-1C3D-463A-A2BB-154561E86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2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5627" y="900753"/>
            <a:ext cx="4574046" cy="2297430"/>
          </a:xfrm>
          <a:pattFill prst="sphere">
            <a:fgClr>
              <a:srgbClr val="FFFF00"/>
            </a:fgClr>
            <a:bgClr>
              <a:schemeClr val="bg1"/>
            </a:bgClr>
          </a:pattFill>
          <a:ln w="63500" cap="sq" cmpd="sng">
            <a:solidFill>
              <a:srgbClr val="FF0000"/>
            </a:solidFill>
            <a:round/>
          </a:ln>
        </p:spPr>
        <p:txBody>
          <a:bodyPr anchor="ctr" anchorCtr="0"/>
          <a:lstStyle/>
          <a:p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-1" t="5596" r="1485" b="3959"/>
          <a:stretch/>
        </p:blipFill>
        <p:spPr>
          <a:xfrm>
            <a:off x="5199796" y="682389"/>
            <a:ext cx="3712650" cy="554099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262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7" y="365126"/>
            <a:ext cx="8106770" cy="1325563"/>
          </a:xfrm>
          <a:gradFill>
            <a:gsLst>
              <a:gs pos="100000">
                <a:srgbClr val="FF0000"/>
              </a:gs>
              <a:gs pos="6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1825624"/>
            <a:ext cx="4981433" cy="4670709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380" t="11992" r="13784" b="4892"/>
          <a:stretch/>
        </p:blipFill>
        <p:spPr>
          <a:xfrm>
            <a:off x="5650172" y="1825625"/>
            <a:ext cx="3134622" cy="46707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364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27547" y="167020"/>
            <a:ext cx="8461612" cy="1211404"/>
          </a:xfrm>
          <a:gradFill>
            <a:gsLst>
              <a:gs pos="100000">
                <a:srgbClr val="FF33CC"/>
              </a:gs>
              <a:gs pos="60000">
                <a:schemeClr val="bg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ru-RU" sz="4400" b="1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302757" y="1745943"/>
            <a:ext cx="5486401" cy="4736744"/>
          </a:xfrm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6302" r="2444" b="6802"/>
          <a:stretch/>
        </p:blipFill>
        <p:spPr>
          <a:xfrm>
            <a:off x="109182" y="1745943"/>
            <a:ext cx="3057099" cy="473674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014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7" y="365126"/>
            <a:ext cx="8106770" cy="1325563"/>
          </a:xfrm>
          <a:gradFill>
            <a:gsLst>
              <a:gs pos="100000">
                <a:srgbClr val="F79747"/>
              </a:gs>
              <a:gs pos="6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1825624"/>
            <a:ext cx="4981433" cy="4575175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7657" t="7330" r="5856" b="5134"/>
          <a:stretch/>
        </p:blipFill>
        <p:spPr>
          <a:xfrm>
            <a:off x="5745707" y="1825625"/>
            <a:ext cx="2952144" cy="457517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346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27547" y="167020"/>
            <a:ext cx="8461612" cy="1211404"/>
          </a:xfrm>
          <a:gradFill>
            <a:gsLst>
              <a:gs pos="100000">
                <a:schemeClr val="accent4">
                  <a:lumMod val="60000"/>
                  <a:lumOff val="40000"/>
                </a:schemeClr>
              </a:gs>
              <a:gs pos="60000">
                <a:schemeClr val="bg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ru-RU" sz="4400" b="1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302757" y="1745943"/>
            <a:ext cx="5486401" cy="4736744"/>
          </a:xfrm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5116" t="15334" r="15749" b="12421"/>
          <a:stretch/>
        </p:blipFill>
        <p:spPr>
          <a:xfrm>
            <a:off x="136478" y="1951630"/>
            <a:ext cx="3003082" cy="425810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542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7" y="365126"/>
            <a:ext cx="8106770" cy="1325563"/>
          </a:xfrm>
          <a:gradFill>
            <a:gsLst>
              <a:gs pos="100000">
                <a:srgbClr val="92D050"/>
              </a:gs>
              <a:gs pos="6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1825624"/>
            <a:ext cx="4981433" cy="4575175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2917" t="15724" r="2689" b="5428"/>
          <a:stretch/>
        </p:blipFill>
        <p:spPr>
          <a:xfrm>
            <a:off x="5759355" y="1825624"/>
            <a:ext cx="3081242" cy="457517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414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27547" y="167020"/>
            <a:ext cx="8461612" cy="1211404"/>
          </a:xfrm>
          <a:gradFill>
            <a:gsLst>
              <a:gs pos="100000">
                <a:srgbClr val="FFFF00"/>
              </a:gs>
              <a:gs pos="60000">
                <a:schemeClr val="bg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ru-RU" sz="4400" b="1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302757" y="1745942"/>
            <a:ext cx="5486401" cy="4777687"/>
          </a:xfrm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9880" t="9584" r="6963" b="4205"/>
          <a:stretch/>
        </p:blipFill>
        <p:spPr>
          <a:xfrm>
            <a:off x="136478" y="1745943"/>
            <a:ext cx="3055307" cy="47776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332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Использованные материалы: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14900"/>
            <a:ext cx="7886700" cy="49950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Для оформления шаблона презентации были использованы </a:t>
            </a:r>
            <a:r>
              <a:rPr lang="ru-RU" i="1" dirty="0" smtClean="0"/>
              <a:t>иллюстрации-силуэты к басням </a:t>
            </a:r>
            <a:r>
              <a:rPr lang="ru-RU" i="1" dirty="0" err="1" smtClean="0"/>
              <a:t>И.А.Крылова</a:t>
            </a:r>
            <a:r>
              <a:rPr lang="ru-RU" dirty="0" smtClean="0"/>
              <a:t> </a:t>
            </a:r>
            <a:r>
              <a:rPr lang="ru-RU" u="sng" dirty="0" smtClean="0"/>
              <a:t>из учебника </a:t>
            </a:r>
            <a:r>
              <a:rPr lang="ru-RU" dirty="0" smtClean="0"/>
              <a:t>для общеобразовательных учреждений: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i="1" dirty="0" smtClean="0">
                <a:latin typeface="Book Antiqua" panose="02040602050305030304" pitchFamily="18" charset="0"/>
              </a:rPr>
              <a:t>Никитина Е.И. Русская речь. 7 </a:t>
            </a:r>
            <a:r>
              <a:rPr lang="ru-RU" i="1" dirty="0" err="1" smtClean="0">
                <a:latin typeface="Book Antiqua" panose="02040602050305030304" pitchFamily="18" charset="0"/>
              </a:rPr>
              <a:t>кл</a:t>
            </a:r>
            <a:r>
              <a:rPr lang="ru-RU" i="1" dirty="0" smtClean="0">
                <a:latin typeface="Book Antiqua" panose="02040602050305030304" pitchFamily="18" charset="0"/>
              </a:rPr>
              <a:t>.: </a:t>
            </a:r>
            <a:r>
              <a:rPr lang="ru-RU" i="1" dirty="0" err="1" smtClean="0">
                <a:latin typeface="Book Antiqua" panose="02040602050305030304" pitchFamily="18" charset="0"/>
              </a:rPr>
              <a:t>Учеб.для</a:t>
            </a:r>
            <a:r>
              <a:rPr lang="ru-RU" i="1" dirty="0" smtClean="0">
                <a:latin typeface="Book Antiqua" panose="02040602050305030304" pitchFamily="18" charset="0"/>
              </a:rPr>
              <a:t> </a:t>
            </a:r>
            <a:r>
              <a:rPr lang="ru-RU" i="1" dirty="0" err="1" smtClean="0">
                <a:latin typeface="Book Antiqua" panose="02040602050305030304" pitchFamily="18" charset="0"/>
              </a:rPr>
              <a:t>общеобразоват.учреждений</a:t>
            </a:r>
            <a:r>
              <a:rPr lang="ru-RU" i="1" dirty="0" smtClean="0">
                <a:latin typeface="Book Antiqua" panose="02040602050305030304" pitchFamily="18" charset="0"/>
              </a:rPr>
              <a:t>. – 10-е изд., стереотип. – М.: Дрофа, 2001. – 160с.: ил., 8л.цв.вкл.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Book Antiqua" panose="02040602050305030304" pitchFamily="18" charset="0"/>
              </a:rPr>
              <a:t>К сожалению, имя автора не указано.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Book Antiqua" panose="02040602050305030304" pitchFamily="18" charset="0"/>
              </a:rPr>
              <a:t>В интернете соответствий не нашла.</a:t>
            </a:r>
          </a:p>
          <a:p>
            <a:pPr marL="0" indent="0" algn="just">
              <a:buNone/>
            </a:pPr>
            <a:r>
              <a:rPr lang="ru-RU" i="1" dirty="0" smtClean="0"/>
              <a:t>	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497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9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материалы: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2015-01-19T14:23:55Z</dcterms:created>
  <dcterms:modified xsi:type="dcterms:W3CDTF">2015-01-22T07:29:36Z</dcterms:modified>
</cp:coreProperties>
</file>