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E029-A3D1-4EBD-9A1F-253D80866E3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C997D-47CF-4D9F-B01F-35D073C48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59D5-53E2-4582-A52C-FA2FF1EC5A0C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4C3B-20D8-4F05-9D31-C3C94C53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967946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64409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176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0715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186766" cy="312579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000504"/>
            <a:ext cx="8329642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12%2C25%2C2%2C0%2C0&amp;suggest_reqid=100396738141110041846722985203639&amp;family=yes= </a:t>
            </a:r>
            <a:r>
              <a:rPr lang="ru-RU" sz="2000" dirty="0" smtClean="0"/>
              <a:t>картинки героев Диснея</a:t>
            </a:r>
            <a:endParaRPr lang="ru-RU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Летняя зарисо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Летняя зарисовка</Template>
  <TotalTime>0</TotalTime>
  <Words>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Презентация Летняя зарисовка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2015-01-21T16:12:36Z</dcterms:created>
  <dcterms:modified xsi:type="dcterms:W3CDTF">2015-01-21T16:13:14Z</dcterms:modified>
</cp:coreProperties>
</file>