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66" r:id="rId3"/>
    <p:sldId id="258" r:id="rId4"/>
    <p:sldId id="259" r:id="rId5"/>
    <p:sldId id="261" r:id="rId6"/>
    <p:sldId id="260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00FF"/>
    <a:srgbClr val="FF66FF"/>
    <a:srgbClr val="FFFF00"/>
    <a:srgbClr val="00FF00"/>
    <a:srgbClr val="FF3300"/>
    <a:srgbClr val="FF0000"/>
    <a:srgbClr val="A8FEFC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5" autoAdjust="0"/>
  </p:normalViewPr>
  <p:slideViewPr>
    <p:cSldViewPr>
      <p:cViewPr>
        <p:scale>
          <a:sx n="49" d="100"/>
          <a:sy n="49" d="100"/>
        </p:scale>
        <p:origin x="-3420" y="-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1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6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5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5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7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9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A88F-2105-43D8-9652-D72E1640D813}" type="datetimeFigureOut">
              <a:rPr lang="ru-RU" smtClean="0"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7331-9267-466E-BE0D-CBA1625DA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look.ru/image/297674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xikatalog.ru/" TargetMode="External"/><Relationship Id="rId4" Type="http://schemas.openxmlformats.org/officeDocument/2006/relationships/hyperlink" Target="http://magazinkni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все мамино\КНИГИ\88496_500x675_44444_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449"/>
            <a:ext cx="2134408" cy="288145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5519" y="264863"/>
            <a:ext cx="2947342" cy="1612026"/>
          </a:xfrm>
        </p:spPr>
        <p:txBody>
          <a:bodyPr>
            <a:prstTxWarp prst="textPlain">
              <a:avLst>
                <a:gd name="adj" fmla="val 50000"/>
              </a:avLst>
            </a:prstTxWarp>
            <a:noAutofit/>
          </a:bodyPr>
          <a:lstStyle/>
          <a:p>
            <a:r>
              <a:rPr lang="ru-RU" sz="24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ladez" pitchFamily="34" charset="0"/>
              </a:rPr>
              <a:t>Мы</a:t>
            </a:r>
            <a:r>
              <a:rPr lang="ru-RU" sz="14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ladez" pitchFamily="34" charset="0"/>
              </a:rPr>
              <a:t> </a:t>
            </a:r>
          </a:p>
          <a:p>
            <a:r>
              <a:rPr lang="ru-RU" sz="14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ladez" pitchFamily="34" charset="0"/>
              </a:rPr>
              <a:t>и </a:t>
            </a:r>
          </a:p>
          <a:p>
            <a:r>
              <a:rPr lang="ru-RU" sz="2400" b="1" dirty="0" smtClean="0">
                <a:ln w="2857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ladez" pitchFamily="34" charset="0"/>
              </a:rPr>
              <a:t>книги</a:t>
            </a:r>
            <a:endParaRPr lang="ru-RU" sz="2400" b="1" dirty="0">
              <a:ln w="2857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ladez" pitchFamily="34" charset="0"/>
            </a:endParaRPr>
          </a:p>
        </p:txBody>
      </p:sp>
      <p:pic>
        <p:nvPicPr>
          <p:cNvPr id="9219" name="Picture 3" descr="E:\все мамино\КНИГИ\499063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38" y="2165970"/>
            <a:ext cx="2207007" cy="2866389"/>
          </a:xfrm>
          <a:prstGeom prst="rect">
            <a:avLst/>
          </a:prstGeom>
          <a:noFill/>
          <a:ln w="57150">
            <a:solidFill>
              <a:srgbClr val="66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все мамино\КНИГИ\82884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83" y="420449"/>
            <a:ext cx="2207007" cy="2833662"/>
          </a:xfrm>
          <a:prstGeom prst="rect">
            <a:avLst/>
          </a:prstGeom>
          <a:noFill/>
          <a:ln w="5715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все мамино\КНИГИ\classic1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69087"/>
            <a:ext cx="2313632" cy="288191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E:\все мамино\КНИГИ\97851701185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94" y="3924658"/>
            <a:ext cx="2217953" cy="2827814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E:\все мамино\КНИГИ\237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9" y="3886084"/>
            <a:ext cx="2217953" cy="2835644"/>
          </a:xfrm>
          <a:prstGeom prst="rect">
            <a:avLst/>
          </a:prstGeom>
          <a:noFill/>
          <a:ln w="5715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E:\все мамино\КНИГИ\books-pi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708920"/>
            <a:ext cx="2686670" cy="3624584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9649" y="5708557"/>
            <a:ext cx="4499083" cy="1043915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Семья ……(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ф.и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. ребенка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7"/>
          <p:cNvSpPr txBox="1">
            <a:spLocks/>
          </p:cNvSpPr>
          <p:nvPr/>
        </p:nvSpPr>
        <p:spPr>
          <a:xfrm>
            <a:off x="443725" y="242644"/>
            <a:ext cx="8280920" cy="72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В нашей семье все очень любят читать книги.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120" y="962725"/>
            <a:ext cx="6048672" cy="4896544"/>
          </a:xfrm>
          <a:prstGeom prst="rect">
            <a:avLst/>
          </a:prstGeom>
          <a:solidFill>
            <a:srgbClr val="A8FEFC"/>
          </a:solidFill>
          <a:ln w="1016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фото</a:t>
            </a:r>
          </a:p>
        </p:txBody>
      </p:sp>
      <p:pic>
        <p:nvPicPr>
          <p:cNvPr id="5" name="Picture 31" descr="E:\все мамино\КНИГИ ФОТО\70140550_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15" y="4697760"/>
            <a:ext cx="30867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352928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 мамой интересно рассматривать  веселые книжки и весело хохотать!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6" name="Picture 4" descr="E:\все мамино\КНИГИ ФОТО\72563087_mouse0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860">
            <a:off x="78662" y="1989269"/>
            <a:ext cx="297231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5904656" cy="4967858"/>
          </a:xfrm>
          <a:prstGeom prst="rect">
            <a:avLst/>
          </a:prstGeom>
          <a:noFill/>
          <a:ln w="1270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377" y="332657"/>
            <a:ext cx="8352928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Папа любит читать серьёзные книги…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100" name="Picture 4" descr="E:\все мамино\КНИГИ ФОТО\24447460426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76" y="1412776"/>
            <a:ext cx="300890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192688" cy="5184576"/>
          </a:xfrm>
          <a:prstGeom prst="rect">
            <a:avLst/>
          </a:prstGeom>
          <a:noFill/>
          <a:ln w="1270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дминистратор\Desktop\569150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05" y="4005064"/>
            <a:ext cx="3365248" cy="25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87965" y="1161177"/>
            <a:ext cx="3168480" cy="2183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Но сыну (дочке) папа читает познавательные книги с яркими картинками.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5388923" cy="6048672"/>
          </a:xfrm>
          <a:prstGeom prst="rect">
            <a:avLst/>
          </a:prstGeom>
          <a:noFill/>
          <a:ln w="1270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ПАПКА  D\Детский сад\КАРТИНКИ\зверюшки\птички\93007087_3404189_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445">
            <a:off x="6405246" y="3565477"/>
            <a:ext cx="2364410" cy="29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2297" y="332656"/>
            <a:ext cx="8269246" cy="972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Бабушкины истории приходит послушать даже любопытный котенок.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15" y="1549826"/>
            <a:ext cx="6211720" cy="4765560"/>
          </a:xfrm>
          <a:prstGeom prst="rect">
            <a:avLst/>
          </a:prstGeom>
          <a:noFill/>
          <a:ln w="127000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ПАПКА  D\Детский сад\КАРТИНКИ\зверюшки\кошки, мышки\60956003_d7dbdbb4bc9b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2286">
            <a:off x="-57861" y="3809316"/>
            <a:ext cx="2667000" cy="2438400"/>
          </a:xfrm>
          <a:prstGeom prst="rect">
            <a:avLst/>
          </a:prstGeom>
          <a:noFill/>
          <a:effectLst>
            <a:outerShdw blurRad="152400" dist="50800" dir="8100000" algn="tr" rotWithShape="0">
              <a:prstClr val="black">
                <a:alpha val="9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9649" y="260648"/>
            <a:ext cx="8402034" cy="10801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n w="31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Но самая волшебная книжка – </a:t>
            </a:r>
          </a:p>
          <a:p>
            <a:pPr algn="r"/>
            <a:r>
              <a:rPr lang="ru-RU" sz="2800" dirty="0" smtClean="0">
                <a:ln w="31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это мамина сказка перед сном.</a:t>
            </a:r>
            <a:endParaRPr lang="ru-RU" sz="2800" dirty="0">
              <a:ln w="31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7259"/>
            <a:ext cx="6730877" cy="4895850"/>
          </a:xfrm>
          <a:prstGeom prst="rect">
            <a:avLst/>
          </a:prstGeom>
          <a:noFill/>
          <a:ln w="1270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Администратор\Desktop\12314174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325" flipH="1">
            <a:off x="6990893" y="3739292"/>
            <a:ext cx="2069663" cy="26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96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се мамино\КНИГИ\939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1907"/>
            <a:ext cx="2376263" cy="310493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E:\все мамино\КНИГИ\9785353049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25" y="3284984"/>
            <a:ext cx="2617855" cy="309370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все мамино\КНИГИ\921209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83567"/>
            <a:ext cx="2376264" cy="3104932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все мамино\КНИГИ\1022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0090"/>
            <a:ext cx="2365284" cy="3108598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E:\все мамино\КНИГИ\27929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83" y="3479901"/>
            <a:ext cx="2253481" cy="3108598"/>
          </a:xfrm>
          <a:prstGeom prst="rect">
            <a:avLst/>
          </a:prstGeom>
          <a:noFill/>
          <a:ln w="76200"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3347864" y="47626"/>
            <a:ext cx="5686321" cy="2589768"/>
          </a:xfrm>
          <a:prstGeom prst="cloudCallout">
            <a:avLst>
              <a:gd name="adj1" fmla="val -26918"/>
              <a:gd name="adj2" fmla="val 39574"/>
            </a:avLst>
          </a:prstGeom>
          <a:gradFill>
            <a:gsLst>
              <a:gs pos="30000">
                <a:srgbClr val="DFF9FB"/>
              </a:gs>
              <a:gs pos="0">
                <a:schemeClr val="bg1"/>
              </a:gs>
              <a:gs pos="60000">
                <a:srgbClr val="21D6E0"/>
              </a:gs>
              <a:gs pos="93000">
                <a:srgbClr val="0087E6"/>
              </a:gs>
              <a:gs pos="100000">
                <a:srgbClr val="66FFFF"/>
              </a:gs>
            </a:gsLst>
            <a:lin ang="2700000" scaled="0"/>
          </a:gradFill>
          <a:ln w="57150">
            <a:solidFill>
              <a:srgbClr val="66FFFF"/>
            </a:solidFill>
          </a:ln>
          <a:effectLst>
            <a:outerShdw blurRad="381000" dist="1778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D:\ПАПКА  D\Детский сад\КАРТИНКИ\мы и книги\63136665_5f8350820dd8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83" y="47144"/>
            <a:ext cx="4566789" cy="3025241"/>
          </a:xfrm>
          <a:prstGeom prst="rect">
            <a:avLst/>
          </a:prstGeom>
          <a:noFill/>
          <a:effectLst>
            <a:outerShdw blurRad="215900" dist="114300" dir="2700000" algn="tl" rotWithShape="0">
              <a:srgbClr val="007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2792" y="62068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Желаем и вам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приятных путешествий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в мире книг!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Администратор\Desktop\ф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1"/>
            <a:ext cx="918568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2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hlinkClick r:id="rId3"/>
              </a:rPr>
              <a:t>http</a:t>
            </a:r>
            <a:r>
              <a:rPr lang="ru-RU" sz="2000" dirty="0">
                <a:solidFill>
                  <a:srgbClr val="0000FF"/>
                </a:solidFill>
                <a:hlinkClick r:id="rId3"/>
              </a:rPr>
              <a:t>://</a:t>
            </a:r>
            <a:r>
              <a:rPr lang="ru-RU" sz="2000" dirty="0" smtClean="0">
                <a:solidFill>
                  <a:srgbClr val="0000FF"/>
                </a:solidFill>
                <a:hlinkClick r:id="rId3"/>
              </a:rPr>
              <a:t>www.starlook.ru/image/2976747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  <a:hlinkClick r:id="rId4"/>
              </a:rPr>
              <a:t>http</a:t>
            </a:r>
            <a:r>
              <a:rPr lang="en-US" sz="2000" dirty="0">
                <a:solidFill>
                  <a:srgbClr val="0000FF"/>
                </a:solidFill>
                <a:hlinkClick r:id="rId4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hlinkClick r:id="rId4"/>
              </a:rPr>
              <a:t>magazinknig.com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>
                <a:solidFill>
                  <a:srgbClr val="0000FF"/>
                </a:solidFill>
                <a:hlinkClick r:id="rId5"/>
              </a:rPr>
              <a:t>http</a:t>
            </a:r>
            <a:r>
              <a:rPr lang="ru-RU" sz="2000" dirty="0">
                <a:solidFill>
                  <a:srgbClr val="0000FF"/>
                </a:solidFill>
                <a:hlinkClick r:id="rId5"/>
              </a:rPr>
              <a:t>://</a:t>
            </a:r>
            <a:r>
              <a:rPr lang="ru-RU" sz="2000" dirty="0" smtClean="0">
                <a:solidFill>
                  <a:srgbClr val="0000FF"/>
                </a:solidFill>
                <a:hlinkClick r:id="rId5"/>
              </a:rPr>
              <a:t>www.maxikatalog.ru</a:t>
            </a:r>
            <a:endParaRPr lang="ru-RU" sz="2000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5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85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admin</cp:lastModifiedBy>
  <cp:revision>39</cp:revision>
  <dcterms:created xsi:type="dcterms:W3CDTF">2011-11-13T12:24:00Z</dcterms:created>
  <dcterms:modified xsi:type="dcterms:W3CDTF">2014-12-31T01:48:19Z</dcterms:modified>
</cp:coreProperties>
</file>