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6" r:id="rId6"/>
    <p:sldId id="261" r:id="rId7"/>
    <p:sldId id="262" r:id="rId8"/>
    <p:sldId id="267" r:id="rId9"/>
    <p:sldId id="268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AD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50" autoAdjust="0"/>
    <p:restoredTop sz="94660"/>
  </p:normalViewPr>
  <p:slideViewPr>
    <p:cSldViewPr>
      <p:cViewPr>
        <p:scale>
          <a:sx n="116" d="100"/>
          <a:sy n="116" d="100"/>
        </p:scale>
        <p:origin x="-1500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1.png"/><Relationship Id="rId7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2.png"/><Relationship Id="rId7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36545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3374034"/>
            <a:ext cx="4231537" cy="3483966"/>
          </a:xfrm>
          <a:prstGeom prst="rect">
            <a:avLst/>
          </a:prstGeom>
        </p:spPr>
      </p:pic>
      <p:pic>
        <p:nvPicPr>
          <p:cNvPr id="8194" name="Picture 2" descr="Cute White Mouse Cartoon Clipar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4007683"/>
            <a:ext cx="2736304" cy="28503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36545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3645024"/>
            <a:ext cx="3615981" cy="2977158"/>
          </a:xfrm>
          <a:prstGeom prst="rect">
            <a:avLst/>
          </a:prstGeom>
        </p:spPr>
      </p:pic>
      <p:pic>
        <p:nvPicPr>
          <p:cNvPr id="7176" name="Picture 8" descr="http://s2.pic4you.ru/allimage/y2013/09-07/12216/379051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58" y="4077072"/>
            <a:ext cx="2479006" cy="2276872"/>
          </a:xfrm>
          <a:prstGeom prst="rect">
            <a:avLst/>
          </a:prstGeom>
          <a:noFill/>
        </p:spPr>
      </p:pic>
      <p:pic>
        <p:nvPicPr>
          <p:cNvPr id="7" name="Рисунок 6" descr="2388836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76256" y="4840049"/>
            <a:ext cx="1981372" cy="201795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36545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3861048"/>
            <a:ext cx="3640023" cy="2996952"/>
          </a:xfrm>
          <a:prstGeom prst="rect">
            <a:avLst/>
          </a:prstGeom>
        </p:spPr>
      </p:pic>
      <p:pic>
        <p:nvPicPr>
          <p:cNvPr id="3" name="Рисунок 2" descr="238883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76256" y="4840049"/>
            <a:ext cx="1981372" cy="2017951"/>
          </a:xfrm>
          <a:prstGeom prst="rect">
            <a:avLst/>
          </a:prstGeom>
        </p:spPr>
      </p:pic>
      <p:pic>
        <p:nvPicPr>
          <p:cNvPr id="6146" name="Picture 2" descr="http://s2.pic4you.ru/allimage/y2013/09-07/12216/379050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5517232"/>
            <a:ext cx="1949739" cy="1556792"/>
          </a:xfrm>
          <a:prstGeom prst="rect">
            <a:avLst/>
          </a:prstGeom>
          <a:noFill/>
        </p:spPr>
      </p:pic>
      <p:pic>
        <p:nvPicPr>
          <p:cNvPr id="6148" name="Picture 4" descr="http://img1.liveinternet.ru/images/attach/c/7/96/283/96283073_zayka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4221088"/>
            <a:ext cx="2109530" cy="26369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36545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4077072"/>
            <a:ext cx="3377645" cy="2780928"/>
          </a:xfrm>
          <a:prstGeom prst="rect">
            <a:avLst/>
          </a:prstGeom>
        </p:spPr>
      </p:pic>
      <p:pic>
        <p:nvPicPr>
          <p:cNvPr id="3" name="Рисунок 2" descr="238883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3928" y="5013176"/>
            <a:ext cx="1981372" cy="2017951"/>
          </a:xfrm>
          <a:prstGeom prst="rect">
            <a:avLst/>
          </a:prstGeom>
        </p:spPr>
      </p:pic>
      <p:pic>
        <p:nvPicPr>
          <p:cNvPr id="4" name="Picture 2" descr="http://s2.pic4you.ru/allimage/y2013/09-07/12216/379050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112" y="5301208"/>
            <a:ext cx="1949739" cy="1556792"/>
          </a:xfrm>
          <a:prstGeom prst="rect">
            <a:avLst/>
          </a:prstGeom>
          <a:noFill/>
        </p:spPr>
      </p:pic>
      <p:pic>
        <p:nvPicPr>
          <p:cNvPr id="5122" name="Picture 2" descr="http://img1.liveinternet.ru/images/attach/c/2/69/167/69167409_ZAYKA_KLIPART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96336" y="5301208"/>
            <a:ext cx="1216090" cy="1340768"/>
          </a:xfrm>
          <a:prstGeom prst="rect">
            <a:avLst/>
          </a:prstGeom>
          <a:noFill/>
        </p:spPr>
      </p:pic>
      <p:pic>
        <p:nvPicPr>
          <p:cNvPr id="5126" name="Picture 6" descr="Картинка animal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5576" y="3789040"/>
            <a:ext cx="1524000" cy="27527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s2.pic4you.ru/allimage/y2013/04-25/12216/340899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861048"/>
            <a:ext cx="1970584" cy="2673426"/>
          </a:xfrm>
          <a:prstGeom prst="rect">
            <a:avLst/>
          </a:prstGeom>
          <a:noFill/>
        </p:spPr>
      </p:pic>
      <p:pic>
        <p:nvPicPr>
          <p:cNvPr id="3" name="Рисунок 2" descr="336545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78896" y="2924944"/>
            <a:ext cx="3465104" cy="2852936"/>
          </a:xfrm>
          <a:prstGeom prst="rect">
            <a:avLst/>
          </a:prstGeom>
        </p:spPr>
      </p:pic>
      <p:pic>
        <p:nvPicPr>
          <p:cNvPr id="4" name="Рисунок 3" descr="2388836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19872" y="4840049"/>
            <a:ext cx="1981372" cy="2017951"/>
          </a:xfrm>
          <a:prstGeom prst="rect">
            <a:avLst/>
          </a:prstGeom>
        </p:spPr>
      </p:pic>
      <p:pic>
        <p:nvPicPr>
          <p:cNvPr id="5" name="Picture 2" descr="http://s2.pic4you.ru/allimage/y2013/09-07/12216/379050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2040" y="4869160"/>
            <a:ext cx="1949739" cy="1556792"/>
          </a:xfrm>
          <a:prstGeom prst="rect">
            <a:avLst/>
          </a:prstGeom>
          <a:noFill/>
        </p:spPr>
      </p:pic>
      <p:pic>
        <p:nvPicPr>
          <p:cNvPr id="6" name="Picture 2" descr="http://img1.liveinternet.ru/images/attach/c/2/69/167/69167409_ZAYKA_KLIPART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28184" y="5517232"/>
            <a:ext cx="1216090" cy="1340768"/>
          </a:xfrm>
          <a:prstGeom prst="rect">
            <a:avLst/>
          </a:prstGeom>
          <a:noFill/>
        </p:spPr>
      </p:pic>
      <p:pic>
        <p:nvPicPr>
          <p:cNvPr id="7" name="Picture 6" descr="Картинка animals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24328" y="4869160"/>
            <a:ext cx="926010" cy="16726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s2.pic4you.ru/allimage/y2013/04-25/12216/340900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961860"/>
            <a:ext cx="3240360" cy="2673298"/>
          </a:xfrm>
          <a:prstGeom prst="rect">
            <a:avLst/>
          </a:prstGeom>
          <a:noFill/>
        </p:spPr>
      </p:pic>
      <p:pic>
        <p:nvPicPr>
          <p:cNvPr id="3" name="Рисунок 2" descr="336545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36096" y="2852936"/>
            <a:ext cx="3528392" cy="2905043"/>
          </a:xfrm>
          <a:prstGeom prst="rect">
            <a:avLst/>
          </a:prstGeom>
        </p:spPr>
      </p:pic>
      <p:pic>
        <p:nvPicPr>
          <p:cNvPr id="4" name="Picture 6" descr="Картинка animal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240" y="4437112"/>
            <a:ext cx="1070026" cy="1932734"/>
          </a:xfrm>
          <a:prstGeom prst="rect">
            <a:avLst/>
          </a:prstGeom>
          <a:noFill/>
        </p:spPr>
      </p:pic>
      <p:pic>
        <p:nvPicPr>
          <p:cNvPr id="3076" name="Picture 4" descr="C:\Users\836D~1\AppData\Local\Temp\Rar$DI13.799\22.png"/>
          <p:cNvPicPr>
            <a:picLocks noChangeAspect="1" noChangeArrowheads="1"/>
          </p:cNvPicPr>
          <p:nvPr/>
        </p:nvPicPr>
        <p:blipFill>
          <a:blip r:embed="rId6" cstate="print"/>
          <a:srcRect l="32701" t="32282" r="31268" b="15744"/>
          <a:stretch>
            <a:fillRect/>
          </a:stretch>
        </p:blipFill>
        <p:spPr bwMode="auto">
          <a:xfrm>
            <a:off x="7415808" y="3573016"/>
            <a:ext cx="1728192" cy="2492896"/>
          </a:xfrm>
          <a:prstGeom prst="rect">
            <a:avLst/>
          </a:prstGeom>
          <a:noFill/>
        </p:spPr>
      </p:pic>
      <p:pic>
        <p:nvPicPr>
          <p:cNvPr id="7" name="Picture 2" descr="http://img1.liveinternet.ru/images/attach/c/2/69/167/69167409_ZAYKA_KLIPART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52120" y="4725144"/>
            <a:ext cx="1216090" cy="1340768"/>
          </a:xfrm>
          <a:prstGeom prst="rect">
            <a:avLst/>
          </a:prstGeom>
          <a:noFill/>
        </p:spPr>
      </p:pic>
      <p:pic>
        <p:nvPicPr>
          <p:cNvPr id="8" name="Picture 2" descr="http://s2.pic4you.ru/allimage/y2013/09-07/12216/3790501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0" y="5301208"/>
            <a:ext cx="1949739" cy="1556792"/>
          </a:xfrm>
          <a:prstGeom prst="rect">
            <a:avLst/>
          </a:prstGeom>
          <a:noFill/>
        </p:spPr>
      </p:pic>
      <p:pic>
        <p:nvPicPr>
          <p:cNvPr id="9" name="Рисунок 8" descr="2388836.png"/>
          <p:cNvPicPr>
            <a:picLocks noChangeAspect="1"/>
          </p:cNvPicPr>
          <p:nvPr/>
        </p:nvPicPr>
        <p:blipFill>
          <a:blip r:embed="rId9" cstate="print"/>
          <a:srcRect r="20047"/>
          <a:stretch>
            <a:fillRect/>
          </a:stretch>
        </p:blipFill>
        <p:spPr>
          <a:xfrm>
            <a:off x="3275856" y="4509120"/>
            <a:ext cx="1584176" cy="201795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332656"/>
            <a:ext cx="933869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3AD13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Использованные источники</a:t>
            </a:r>
            <a:endParaRPr lang="ru-RU" sz="4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3AD13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584" y="1700808"/>
            <a:ext cx="720080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 smtClean="0"/>
              <a:t>by-anna.com</a:t>
            </a:r>
          </a:p>
          <a:p>
            <a:r>
              <a:rPr lang="en-US" sz="4000" i="1" dirty="0" smtClean="0"/>
              <a:t>art-in-focus.ru</a:t>
            </a:r>
          </a:p>
          <a:p>
            <a:r>
              <a:rPr lang="en-US" sz="4000" i="1" dirty="0" smtClean="0"/>
              <a:t>info-russ.ru</a:t>
            </a:r>
          </a:p>
          <a:p>
            <a:r>
              <a:rPr lang="en-US" sz="4000" i="1" dirty="0" smtClean="0"/>
              <a:t>crosti.ru</a:t>
            </a:r>
          </a:p>
          <a:p>
            <a:r>
              <a:rPr lang="en-US" sz="4000" i="1" dirty="0" smtClean="0"/>
              <a:t>pic4you.ru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7</Words>
  <Application>Microsoft Office PowerPoint</Application>
  <PresentationFormat>Экран (4:3)</PresentationFormat>
  <Paragraphs>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admin</cp:lastModifiedBy>
  <cp:revision>9</cp:revision>
  <dcterms:created xsi:type="dcterms:W3CDTF">2014-12-21T12:54:11Z</dcterms:created>
  <dcterms:modified xsi:type="dcterms:W3CDTF">2014-12-21T14:44:12Z</dcterms:modified>
</cp:coreProperties>
</file>