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74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B909BD-8D32-4C00-9598-609A4F31BFD8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F3AE7D-9407-4759-9D54-7012D096FB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"/>
            <a:ext cx="6877316" cy="9087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Ямал-мой край родной!</a:t>
            </a:r>
            <a:endParaRPr lang="ru-RU" sz="4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703706"/>
            <a:ext cx="4680520" cy="5886999"/>
          </a:xfrm>
        </p:spPr>
      </p:pic>
    </p:spTree>
    <p:extLst>
      <p:ext uri="{BB962C8B-B14F-4D97-AF65-F5344CB8AC3E}">
        <p14:creationId xmlns:p14="http://schemas.microsoft.com/office/powerpoint/2010/main" val="33103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200799" cy="4680519"/>
          </a:xfrm>
        </p:spPr>
        <p:txBody>
          <a:bodyPr>
            <a:normAutofit fontScale="47500" lnSpcReduction="20000"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 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Ямзина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Фёдоровна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 учитель начальных классов 2 квалификационной категории</a:t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работы:  МОУ Школа  с.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Белоярск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Месторасположение:  ЯНАО, Приуральский район,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с.Белоярск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180020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/>
              <a:t>Шаблон презентации «Ямал-мой край родной»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" t="9971" r="-9704" b="17739"/>
          <a:stretch/>
        </p:blipFill>
        <p:spPr>
          <a:xfrm>
            <a:off x="26283" y="6054435"/>
            <a:ext cx="10004249" cy="8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080120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/>
              <a:t>Использованная литература: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/>
              <a:t>1.Л.В.Лапцуй «Стихи о Ямале»</a:t>
            </a:r>
            <a:br>
              <a:rPr lang="ru-RU" sz="1800" dirty="0" smtClean="0"/>
            </a:br>
            <a:r>
              <a:rPr lang="ru-RU" sz="1800" dirty="0" smtClean="0"/>
              <a:t>2.</a:t>
            </a:r>
            <a:r>
              <a:rPr lang="en-US" sz="1800" dirty="0" smtClean="0"/>
              <a:t>http://masterotvetov.com/polenye-sovey/page/9</a:t>
            </a:r>
            <a:br>
              <a:rPr lang="en-US" sz="1800" dirty="0" smtClean="0"/>
            </a:br>
            <a:r>
              <a:rPr lang="en-US" sz="1800" dirty="0" smtClean="0"/>
              <a:t>3.htt;//geraldika.ru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" t="9971" r="-9704" b="17739"/>
          <a:stretch/>
        </p:blipFill>
        <p:spPr>
          <a:xfrm>
            <a:off x="26283" y="6054435"/>
            <a:ext cx="10004249" cy="8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14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      </vt:lpstr>
      <vt:lpstr>Шаблон презентации «Ямал-мой край родной» </vt:lpstr>
      <vt:lpstr>Использованная литература:  1.Л.В.Лапцуй «Стихи о Ямале» 2.http://masterotvetov.com/polenye-sovey/page/9 3.htt;//geraldika.ru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admin</cp:lastModifiedBy>
  <cp:revision>10</cp:revision>
  <dcterms:created xsi:type="dcterms:W3CDTF">2014-12-18T07:40:22Z</dcterms:created>
  <dcterms:modified xsi:type="dcterms:W3CDTF">2014-12-18T16:36:02Z</dcterms:modified>
</cp:coreProperties>
</file>