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F799C-E596-4B6F-A320-577271F39295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90133-B013-46F9-8D39-5A46CA4CE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64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0133-B013-46F9-8D39-5A46CA4CE9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CA1A-20B4-45EC-A418-EFD70482BA1D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2898-E78F-42EC-B418-5F0AE7B70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резентация к теме следы\0_9209f_48b2a34c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 contourW="12700">
            <a:bevelT w="152400" h="50800" prst="softRound"/>
            <a:bevelB/>
            <a:contourClr>
              <a:schemeClr val="tx2">
                <a:lumMod val="75000"/>
              </a:schemeClr>
            </a:contourClr>
          </a:sp3d>
        </p:spPr>
      </p:pic>
      <p:sp>
        <p:nvSpPr>
          <p:cNvPr id="5" name="Овальная выноска 4"/>
          <p:cNvSpPr/>
          <p:nvPr/>
        </p:nvSpPr>
        <p:spPr>
          <a:xfrm rot="19760424" flipH="1">
            <a:off x="1655973" y="987635"/>
            <a:ext cx="3709820" cy="2468602"/>
          </a:xfrm>
          <a:prstGeom prst="wedgeEllipseCallout">
            <a:avLst/>
          </a:prstGeom>
          <a:blipFill>
            <a:blip r:embed="rId3"/>
            <a:tile tx="0" ty="0" sx="100000" sy="100000" flip="none" algn="tl"/>
          </a:blipFill>
          <a:ln w="12700"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5286380" y="5357826"/>
            <a:ext cx="3571900" cy="1214446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User\Desktop\презентация к теме следы\67643907_1291894690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891490"/>
            <a:ext cx="2357454" cy="279982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relaxedInset"/>
            <a:bevelB w="139700" prst="cross"/>
            <a:extrusionClr>
              <a:schemeClr val="tx2">
                <a:lumMod val="20000"/>
                <a:lumOff val="80000"/>
              </a:schemeClr>
            </a:extrusionClr>
            <a:contourClr>
              <a:schemeClr val="bg1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785786" y="214290"/>
            <a:ext cx="7286676" cy="4286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222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презентация к теме следы\1286615698_snapshot201010091121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  <a:sp3d extrusionH="76200" contourW="12700">
            <a:bevelT prst="relaxedInset"/>
            <a:extrusionClr>
              <a:schemeClr val="accent1">
                <a:lumMod val="75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2697480" y="4419600"/>
            <a:ext cx="2484120" cy="21500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животное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03520" y="4358640"/>
            <a:ext cx="2423160" cy="21945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след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Users\User\Desktop\презентация к теме следы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5120656"/>
            <a:ext cx="1357290" cy="173734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bevelT prst="relaxedInset"/>
            <a:contourClr>
              <a:schemeClr val="accent5">
                <a:lumMod val="40000"/>
                <a:lumOff val="60000"/>
              </a:schemeClr>
            </a:contourClr>
          </a:sp3d>
        </p:spPr>
      </p:pic>
      <p:sp>
        <p:nvSpPr>
          <p:cNvPr id="8" name="Скругленный прямоугольник 7"/>
          <p:cNvSpPr/>
          <p:nvPr/>
        </p:nvSpPr>
        <p:spPr>
          <a:xfrm>
            <a:off x="152400" y="4389120"/>
            <a:ext cx="2406368" cy="21831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</Words>
  <Application>Microsoft Office PowerPoint</Application>
  <PresentationFormat>Экран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21</cp:revision>
  <dcterms:created xsi:type="dcterms:W3CDTF">2014-12-09T06:52:52Z</dcterms:created>
  <dcterms:modified xsi:type="dcterms:W3CDTF">2014-12-14T15:19:14Z</dcterms:modified>
</cp:coreProperties>
</file>